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1219" r:id="rId6"/>
    <p:sldId id="1228" r:id="rId7"/>
    <p:sldId id="1233" r:id="rId8"/>
    <p:sldId id="1237" r:id="rId9"/>
    <p:sldId id="1239" r:id="rId10"/>
    <p:sldId id="1238" r:id="rId11"/>
  </p:sldIdLst>
  <p:sldSz cx="12192000" cy="6858000"/>
  <p:notesSz cx="6881813" cy="100028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orsitzende" initials="V" lastIdx="47" clrIdx="0"/>
  <p:cmAuthor id="2" name="RS" initials="RS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01"/>
    <a:srgbClr val="CC3399"/>
    <a:srgbClr val="BE277D"/>
    <a:srgbClr val="EC008C"/>
    <a:srgbClr val="B90074"/>
    <a:srgbClr val="33CC33"/>
    <a:srgbClr val="F5D0E5"/>
    <a:srgbClr val="747476"/>
    <a:srgbClr val="757172"/>
    <a:srgbClr val="767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97B529-46BD-48AB-81F0-19D779BD6C56}" v="1" dt="2022-05-24T08:03:40.6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09" autoAdjust="0"/>
    <p:restoredTop sz="84972" autoAdjust="0"/>
  </p:normalViewPr>
  <p:slideViewPr>
    <p:cSldViewPr snapToGrid="0">
      <p:cViewPr varScale="1">
        <p:scale>
          <a:sx n="111" d="100"/>
          <a:sy n="111" d="100"/>
        </p:scale>
        <p:origin x="4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2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.Boeke" userId="82f505ae-ea61-4f45-9512-3d0a039a91b2" providerId="ADAL" clId="{3397B529-46BD-48AB-81F0-19D779BD6C56}"/>
    <pc:docChg chg="custSel modSld">
      <pc:chgData name="Sarah.Boeke" userId="82f505ae-ea61-4f45-9512-3d0a039a91b2" providerId="ADAL" clId="{3397B529-46BD-48AB-81F0-19D779BD6C56}" dt="2022-05-24T08:03:50.364" v="0" actId="478"/>
      <pc:docMkLst>
        <pc:docMk/>
      </pc:docMkLst>
      <pc:sldChg chg="delSp mod">
        <pc:chgData name="Sarah.Boeke" userId="82f505ae-ea61-4f45-9512-3d0a039a91b2" providerId="ADAL" clId="{3397B529-46BD-48AB-81F0-19D779BD6C56}" dt="2022-05-24T08:03:50.364" v="0" actId="478"/>
        <pc:sldMkLst>
          <pc:docMk/>
          <pc:sldMk cId="1406791172" sldId="256"/>
        </pc:sldMkLst>
        <pc:spChg chg="del">
          <ac:chgData name="Sarah.Boeke" userId="82f505ae-ea61-4f45-9512-3d0a039a91b2" providerId="ADAL" clId="{3397B529-46BD-48AB-81F0-19D779BD6C56}" dt="2022-05-24T08:03:50.364" v="0" actId="478"/>
          <ac:spMkLst>
            <pc:docMk/>
            <pc:sldMk cId="1406791172" sldId="256"/>
            <ac:spMk id="2" creationId="{C877F7F1-5802-31D3-025B-D3EF8BB4694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phv.sharepoint.com/sites/DeutscherLehrerpreisASEHSB/Shared%20Documents/General/SB_DPhV/Verbandsintern/Umfragen/DPhV-Umfrage%20Arbeitsbelastung%20und%20Corona-Folgen/GESAMTAUSWERTUNG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phv.sharepoint.com/sites/DeutscherLehrerpreisASEHSB/Shared%20Documents/General/SB_DPhV/Verbandsintern/Umfragen/DPhV-Umfrage%20Arbeitsbelastung%20und%20Corona-Folgen/GESAMTAUSWERTUNG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phv.sharepoint.com/sites/DeutscherLehrerpreisASEHSB/Shared%20Documents/General/SB_DPhV/Verbandsintern/Umfragen/DPhV-Umfrage%20Arbeitsbelastung%20und%20Corona-Folgen/GESAMTAUSWERTUNG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phv.sharepoint.com/sites/DeutscherLehrerpreisASEHSB/Shared%20Documents/General/SB_DPhV/Verbandsintern/Umfragen/DPhV-Umfrage%20Arbeitsbelastung%20und%20Corona-Folgen/GESAMTAUSWERTUNG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phv.sharepoint.com/sites/DeutscherLehrerpreisASEHSB/Shared%20Documents/General/SB_DPhV/Verbandsintern/Umfragen/DPhV-Umfrage%20Arbeitsbelastung%20und%20Corona-Folgen/GESAMTAUSWERTUNG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D9-4BC4-9A8F-74D267185C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D9-4BC4-9A8F-74D267185C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3D9-4BC4-9A8F-74D267185C04}"/>
              </c:ext>
            </c:extLst>
          </c:dPt>
          <c:dLbls>
            <c:dLbl>
              <c:idx val="0"/>
              <c:numFmt formatCode="0%" sourceLinked="0"/>
              <c:spPr>
                <a:solidFill>
                  <a:srgbClr val="FF650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3D9-4BC4-9A8F-74D267185C04}"/>
                </c:ext>
              </c:extLst>
            </c:dLbl>
            <c:dLbl>
              <c:idx val="1"/>
              <c:layout>
                <c:manualLayout>
                  <c:x val="-0.13190174228960194"/>
                  <c:y val="-0.1043314797109554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D9-4BC4-9A8F-74D267185C04}"/>
                </c:ext>
              </c:extLst>
            </c:dLbl>
            <c:dLbl>
              <c:idx val="2"/>
              <c:layout>
                <c:manualLayout>
                  <c:x val="0.17744445016909677"/>
                  <c:y val="9.175222553491592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D9-4BC4-9A8F-74D267185C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'results-survey818774'!$A$33:$A$35</c:f>
              <c:strCache>
                <c:ptCount val="3"/>
                <c:pt idx="0">
                  <c:v>...als Referendar/in</c:v>
                </c:pt>
                <c:pt idx="1">
                  <c:v>...in Vollzeit</c:v>
                </c:pt>
                <c:pt idx="2">
                  <c:v>...in Teilzeit</c:v>
                </c:pt>
              </c:strCache>
            </c:strRef>
          </c:cat>
          <c:val>
            <c:numRef>
              <c:f>'results-survey818774'!$C$33:$C$35</c:f>
              <c:numCache>
                <c:formatCode>0.00%</c:formatCode>
                <c:ptCount val="3"/>
                <c:pt idx="0">
                  <c:v>6.2006764374295375E-3</c:v>
                </c:pt>
                <c:pt idx="1">
                  <c:v>0.67080045095828633</c:v>
                </c:pt>
                <c:pt idx="2">
                  <c:v>0.32299887260428412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D9-4BC4-9A8F-74D267185C0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LaiW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-Studie - GSP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Altersverteilung!$E$1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B0063C"/>
            </a:solidFill>
            <a:ln>
              <a:noFill/>
            </a:ln>
            <a:effectLst/>
          </c:spPr>
          <c:invertIfNegative val="0"/>
          <c:dLbls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2C-4414-B774-E3827F9147B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786D-435C-9B08-AF29953F11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Altersverteilung!$B$2:$B$10</c:f>
              <c:strCache>
                <c:ptCount val="9"/>
                <c:pt idx="0">
                  <c:v>&lt; 30</c:v>
                </c:pt>
                <c:pt idx="1">
                  <c:v>30 - 34</c:v>
                </c:pt>
                <c:pt idx="2">
                  <c:v>35 - 39</c:v>
                </c:pt>
                <c:pt idx="3">
                  <c:v>40 - 44</c:v>
                </c:pt>
                <c:pt idx="4">
                  <c:v>45 - 49</c:v>
                </c:pt>
                <c:pt idx="5">
                  <c:v>50 - 54</c:v>
                </c:pt>
                <c:pt idx="6">
                  <c:v>55 - 59</c:v>
                </c:pt>
                <c:pt idx="7">
                  <c:v>60 -64</c:v>
                </c:pt>
                <c:pt idx="8">
                  <c:v> ≥ 65</c:v>
                </c:pt>
              </c:strCache>
            </c:strRef>
          </c:cat>
          <c:val>
            <c:numRef>
              <c:f>Altersverteilung!$E$2:$E$10</c:f>
              <c:numCache>
                <c:formatCode>###0</c:formatCode>
                <c:ptCount val="9"/>
                <c:pt idx="0">
                  <c:v>982</c:v>
                </c:pt>
                <c:pt idx="1">
                  <c:v>2241</c:v>
                </c:pt>
                <c:pt idx="2">
                  <c:v>1837</c:v>
                </c:pt>
                <c:pt idx="3">
                  <c:v>1874</c:v>
                </c:pt>
                <c:pt idx="4">
                  <c:v>2127</c:v>
                </c:pt>
                <c:pt idx="5">
                  <c:v>1513</c:v>
                </c:pt>
                <c:pt idx="6">
                  <c:v>1256</c:v>
                </c:pt>
                <c:pt idx="7">
                  <c:v>531</c:v>
                </c:pt>
                <c:pt idx="8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2C-4414-B774-E3827F9147BD}"/>
            </c:ext>
          </c:extLst>
        </c:ser>
        <c:ser>
          <c:idx val="0"/>
          <c:order val="1"/>
          <c:tx>
            <c:strRef>
              <c:f>Altersverteilung!$D$1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D2AAAF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C57F797-360E-42B5-94B6-1DCFE29D53F3}" type="CELLRANGE">
                      <a:rPr lang="en-US"/>
                      <a:pPr/>
                      <a:t>[ZELLBEREICH]</a:t>
                    </a:fld>
                    <a:endParaRPr lang="de-DE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562C-4414-B774-E3827F9147B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2F80A60-1B1B-4BE7-A07F-144A4EB74B5F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AF38-954F-81F2-3EC6FA707CA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FF32733-D012-49AD-B3E7-84AD8945EA44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AF38-954F-81F2-3EC6FA707CA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84EEC5C-B489-4A2B-B033-E57802C77977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AF38-954F-81F2-3EC6FA707CA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A469992-A365-4C57-A515-2F249C9E5677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AF38-954F-81F2-3EC6FA707CA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4D858729-034B-4CBB-A195-2011B2847F9D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AF38-954F-81F2-3EC6FA707CA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B3CD18C1-230A-45E3-B25B-8ECF8D4DB76D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AF38-954F-81F2-3EC6FA707CA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99942DD5-C462-4B48-8D28-0CB304E39CB1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AF38-954F-81F2-3EC6FA707CAC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80EDFCE2-BC8B-42A1-AF2F-6BEBE69FE760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AF38-954F-81F2-3EC6FA707C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Altersverteilung!$B$2:$B$10</c:f>
              <c:strCache>
                <c:ptCount val="9"/>
                <c:pt idx="0">
                  <c:v>&lt; 30</c:v>
                </c:pt>
                <c:pt idx="1">
                  <c:v>30 - 34</c:v>
                </c:pt>
                <c:pt idx="2">
                  <c:v>35 - 39</c:v>
                </c:pt>
                <c:pt idx="3">
                  <c:v>40 - 44</c:v>
                </c:pt>
                <c:pt idx="4">
                  <c:v>45 - 49</c:v>
                </c:pt>
                <c:pt idx="5">
                  <c:v>50 - 54</c:v>
                </c:pt>
                <c:pt idx="6">
                  <c:v>55 - 59</c:v>
                </c:pt>
                <c:pt idx="7">
                  <c:v>60 -64</c:v>
                </c:pt>
                <c:pt idx="8">
                  <c:v> ≥ 65</c:v>
                </c:pt>
              </c:strCache>
            </c:strRef>
          </c:cat>
          <c:val>
            <c:numRef>
              <c:f>Altersverteilung!$D$2:$D$10</c:f>
              <c:numCache>
                <c:formatCode>General</c:formatCode>
                <c:ptCount val="9"/>
                <c:pt idx="0">
                  <c:v>-270</c:v>
                </c:pt>
                <c:pt idx="1">
                  <c:v>-1153</c:v>
                </c:pt>
                <c:pt idx="2">
                  <c:v>-1186</c:v>
                </c:pt>
                <c:pt idx="3">
                  <c:v>-1119</c:v>
                </c:pt>
                <c:pt idx="4">
                  <c:v>-1156</c:v>
                </c:pt>
                <c:pt idx="5">
                  <c:v>-734</c:v>
                </c:pt>
                <c:pt idx="6">
                  <c:v>-562</c:v>
                </c:pt>
                <c:pt idx="7">
                  <c:v>-403</c:v>
                </c:pt>
                <c:pt idx="8">
                  <c:v>-16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Altersverteilung!$C$2:$C$10</c15:f>
                <c15:dlblRangeCache>
                  <c:ptCount val="9"/>
                  <c:pt idx="0">
                    <c:v>270</c:v>
                  </c:pt>
                  <c:pt idx="1">
                    <c:v>1153</c:v>
                  </c:pt>
                  <c:pt idx="2">
                    <c:v>1186</c:v>
                  </c:pt>
                  <c:pt idx="3">
                    <c:v>1119</c:v>
                  </c:pt>
                  <c:pt idx="4">
                    <c:v>1156</c:v>
                  </c:pt>
                  <c:pt idx="5">
                    <c:v>734</c:v>
                  </c:pt>
                  <c:pt idx="6">
                    <c:v>562</c:v>
                  </c:pt>
                  <c:pt idx="7">
                    <c:v>403</c:v>
                  </c:pt>
                  <c:pt idx="8">
                    <c:v>16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C-562C-4414-B774-E3827F914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overlap val="100"/>
        <c:axId val="39279616"/>
        <c:axId val="39285504"/>
      </c:barChart>
      <c:catAx>
        <c:axId val="39279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de-DE"/>
          </a:p>
        </c:txPr>
        <c:crossAx val="39285504"/>
        <c:crosses val="autoZero"/>
        <c:auto val="1"/>
        <c:lblAlgn val="ctr"/>
        <c:lblOffset val="0"/>
        <c:noMultiLvlLbl val="0"/>
      </c:catAx>
      <c:valAx>
        <c:axId val="39285504"/>
        <c:scaling>
          <c:orientation val="minMax"/>
          <c:min val="-25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;0" sourceLinked="0"/>
        <c:majorTickMark val="out"/>
        <c:minorTickMark val="none"/>
        <c:tickLblPos val="nextTo"/>
        <c:spPr>
          <a:noFill/>
          <a:ln>
            <a:solidFill>
              <a:srgbClr val="FFFFFF">
                <a:lumMod val="50000"/>
              </a:srgb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de-DE"/>
          </a:p>
        </c:txPr>
        <c:crossAx val="39279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08A-4D2E-8199-B9979D63B85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08A-4D2E-8199-B9979D63B85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Ja: </a:t>
                    </a:r>
                    <a:fld id="{EA41C287-C57E-42A9-9B0F-54BF81E5DFCE}" type="VALUE">
                      <a:rPr lang="en-US" smtClean="0"/>
                      <a:pPr/>
                      <a:t>[WERT]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08A-4D2E-8199-B9979D63B850}"/>
                </c:ext>
              </c:extLst>
            </c:dLbl>
            <c:dLbl>
              <c:idx val="1"/>
              <c:layout>
                <c:manualLayout>
                  <c:x val="0.26450194475542493"/>
                  <c:y val="-0.267186413443649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Nein: </a:t>
                    </a:r>
                    <a:fld id="{D1CA34C0-DF8A-4D55-B813-81D0F8BAFD34}" type="VALUE">
                      <a:rPr lang="en-US" smtClean="0"/>
                      <a:pPr/>
                      <a:t>[WERT]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391974625532718"/>
                      <c:h val="0.153034411558004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08A-4D2E-8199-B9979D63B850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'results-survey818774'!$M$173:$M$174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'results-survey818774'!$O$173:$O$174</c:f>
              <c:numCache>
                <c:formatCode>0.00%</c:formatCode>
                <c:ptCount val="2"/>
                <c:pt idx="0">
                  <c:v>0.2023675310033822</c:v>
                </c:pt>
                <c:pt idx="1">
                  <c:v>0.79763246899661777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8A-4D2E-8199-B9979D63B85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8D-4B24-8D04-C6E7CD946F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8D-4B24-8D04-C6E7CD946FC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Ja: </a:t>
                    </a:r>
                    <a:fld id="{E0C09058-8E4A-4B86-B681-94F898385FB8}" type="VALUE">
                      <a:rPr lang="en-US" smtClean="0"/>
                      <a:pPr/>
                      <a:t>[WERT]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B8D-4B24-8D04-C6E7CD946FC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Nein: </a:t>
                    </a:r>
                    <a:fld id="{BDE09DBA-F7B5-4887-B614-BE04496E53A0}" type="VALUE">
                      <a:rPr lang="en-US" smtClean="0"/>
                      <a:pPr/>
                      <a:t>[WERT]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623474194501298"/>
                      <c:h val="0.1311827956989247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B8D-4B24-8D04-C6E7CD946FCF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'results-survey818774'!$M$182:$M$183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'results-survey818774'!$O$182:$O$183</c:f>
              <c:numCache>
                <c:formatCode>0.00%</c:formatCode>
                <c:ptCount val="2"/>
                <c:pt idx="0">
                  <c:v>0.39515219842164595</c:v>
                </c:pt>
                <c:pt idx="1">
                  <c:v>0.60484780157835405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8D-4B24-8D04-C6E7CD946FC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9F4-45BE-8989-E19B19AEC63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9F4-45BE-8989-E19B19AEC63D}"/>
              </c:ext>
            </c:extLst>
          </c:dPt>
          <c:dLbls>
            <c:dLbl>
              <c:idx val="0"/>
              <c:layout>
                <c:manualLayout>
                  <c:x val="-0.11523867695290196"/>
                  <c:y val="0.14495412844036698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Ja: </a:t>
                    </a:r>
                    <a:fld id="{4F426DCA-9909-4217-8547-A617C3E72813}" type="VALUE">
                      <a:rPr lang="en-US" smtClean="0"/>
                      <a:pPr/>
                      <a:t>[WERT]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9F4-45BE-8989-E19B19AEC63D}"/>
                </c:ext>
              </c:extLst>
            </c:dLbl>
            <c:dLbl>
              <c:idx val="1"/>
              <c:layout>
                <c:manualLayout>
                  <c:x val="0.15739179314221469"/>
                  <c:y val="-0.313149847094801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Nein: </a:t>
                    </a:r>
                    <a:fld id="{4929024E-3F89-43DE-BE2C-C62DD7E32C56}" type="VALUE">
                      <a:rPr lang="en-US" smtClean="0"/>
                      <a:pPr/>
                      <a:t>[WERT]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38279932546377"/>
                      <c:h val="0.1137614678899082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9F4-45BE-8989-E19B19AEC63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'results-survey818774'!$M$191:$M$192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'results-survey818774'!$O$191:$O$192</c:f>
              <c:numCache>
                <c:formatCode>0.00%</c:formatCode>
                <c:ptCount val="2"/>
                <c:pt idx="0">
                  <c:v>0.11668545659526494</c:v>
                </c:pt>
                <c:pt idx="1">
                  <c:v>0.88331454340473503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F4-45BE-8989-E19B19AEC63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E0C-40B6-8843-EBEA77AC80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E0C-40B6-8843-EBEA77AC807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Ja: </a:t>
                    </a:r>
                    <a:fld id="{31DF8F6B-F41E-4167-9A7C-17C8EEE24E08}" type="VALUE">
                      <a:rPr lang="en-US" smtClean="0"/>
                      <a:pPr/>
                      <a:t>[WERT]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E0C-40B6-8843-EBEA77AC8071}"/>
                </c:ext>
              </c:extLst>
            </c:dLbl>
            <c:dLbl>
              <c:idx val="1"/>
              <c:layout>
                <c:manualLayout>
                  <c:x val="0.28158508158508155"/>
                  <c:y val="-0.3067106139979332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Nein: </a:t>
                    </a:r>
                    <a:fld id="{7F7136F8-95E6-4FD9-893E-DBF0EBA780F0}" type="VALUE">
                      <a:rPr lang="en-US" smtClean="0"/>
                      <a:pPr/>
                      <a:t>[WERT]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172494172494172"/>
                      <c:h val="0.116395517309139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E0C-40B6-8843-EBEA77AC807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'results-survey818774'!$M$200:$M$201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'results-survey818774'!$O$200:$O$201</c:f>
              <c:numCache>
                <c:formatCode>0.00%</c:formatCode>
                <c:ptCount val="2"/>
                <c:pt idx="0">
                  <c:v>0.14994363021420518</c:v>
                </c:pt>
                <c:pt idx="1">
                  <c:v>0.8500563697857948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E0C-40B6-8843-EBEA77AC807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200"/>
            </a:lvl1pPr>
          </a:lstStyle>
          <a:p>
            <a:fld id="{0D8E5EE0-E6E2-4905-A55C-6CCA315EA3B9}" type="datetimeFigureOut">
              <a:rPr lang="de-DE" smtClean="0"/>
              <a:t>24.05.2022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82119" cy="500142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98102" y="9500961"/>
            <a:ext cx="2982119" cy="500142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200"/>
            </a:lvl1pPr>
          </a:lstStyle>
          <a:p>
            <a:fld id="{9B676BC8-075C-49A3-A187-EB534A8C33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205748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200"/>
            </a:lvl1pPr>
          </a:lstStyle>
          <a:p>
            <a:fld id="{1E284306-2F04-4728-A102-994993F55796}" type="datetimeFigureOut">
              <a:rPr lang="de-DE" smtClean="0"/>
              <a:t>24.05.2022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50888"/>
            <a:ext cx="6665913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0" tIns="46150" rIns="92300" bIns="4615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182" y="4751349"/>
            <a:ext cx="5505450" cy="4501277"/>
          </a:xfrm>
          <a:prstGeom prst="rect">
            <a:avLst/>
          </a:prstGeom>
        </p:spPr>
        <p:txBody>
          <a:bodyPr vert="horz" lIns="92300" tIns="46150" rIns="92300" bIns="4615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0142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0142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200"/>
            </a:lvl1pPr>
          </a:lstStyle>
          <a:p>
            <a:fld id="{98780278-0397-4415-8F3E-FA6D7FBEEB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88854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1188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5088" y="749300"/>
            <a:ext cx="6624637" cy="3725863"/>
          </a:xfrm>
          <a:ln/>
        </p:spPr>
      </p:sp>
      <p:sp>
        <p:nvSpPr>
          <p:cNvPr id="17306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defTabSz="96305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9934" indent="-288436" defTabSz="96305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3744" indent="-230749" defTabSz="96305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5242" indent="-230749" defTabSz="96305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76740" indent="-230749" defTabSz="96305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38237" indent="-230749" defTabSz="9630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99735" indent="-230749" defTabSz="9630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61233" indent="-230749" defTabSz="9630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22730" indent="-230749" defTabSz="9630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8EDFAC5-F7A0-4D2B-A415-15A5B05FFB04}" type="slidenum">
              <a:rPr altLang="de-DE" smtClean="0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altLang="de-DE" dirty="0">
              <a:solidFill>
                <a:srgbClr val="000000"/>
              </a:solidFill>
            </a:endParaRPr>
          </a:p>
        </p:txBody>
      </p:sp>
      <p:sp>
        <p:nvSpPr>
          <p:cNvPr id="4" name="Notizenplatzhalter 3">
            <a:extLst>
              <a:ext uri="{FF2B5EF4-FFF2-40B4-BE49-F238E27FC236}">
                <a16:creationId xmlns:a16="http://schemas.microsoft.com/office/drawing/2014/main" id="{4EE15445-E166-49F1-B6F1-85FAA71103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9430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314053" y="4749074"/>
            <a:ext cx="6159988" cy="4807604"/>
          </a:xfrm>
          <a:ln>
            <a:solidFill>
              <a:srgbClr val="0B2A51"/>
            </a:solidFill>
          </a:ln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24364" y="9496404"/>
            <a:ext cx="2925708" cy="49990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CE9696B-D3D1-4648-8398-134693B03605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graphicFrame>
        <p:nvGraphicFramePr>
          <p:cNvPr id="5" name="Diagramm 4"/>
          <p:cNvGraphicFramePr>
            <a:graphicFrameLocks/>
          </p:cNvGraphicFramePr>
          <p:nvPr/>
        </p:nvGraphicFramePr>
        <p:xfrm>
          <a:off x="524935" y="5797579"/>
          <a:ext cx="3499165" cy="3698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4464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3350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3393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0892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226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A9C401-2231-42D6-AFA6-4987D1879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17" y="3829047"/>
            <a:ext cx="10166746" cy="1143000"/>
          </a:xfrm>
        </p:spPr>
        <p:txBody>
          <a:bodyPr anchor="b"/>
          <a:lstStyle>
            <a:lvl1pPr>
              <a:lnSpc>
                <a:spcPct val="80000"/>
              </a:lnSpc>
              <a:defRPr sz="8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95573DD-33FC-4656-95FB-E100CB01904C}"/>
              </a:ext>
            </a:extLst>
          </p:cNvPr>
          <p:cNvSpPr/>
          <p:nvPr userDrawn="1"/>
        </p:nvSpPr>
        <p:spPr>
          <a:xfrm>
            <a:off x="0" y="3829047"/>
            <a:ext cx="10915650" cy="30471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7F77CFF-D539-4664-B390-97164E987562}"/>
              </a:ext>
            </a:extLst>
          </p:cNvPr>
          <p:cNvSpPr/>
          <p:nvPr userDrawn="1"/>
        </p:nvSpPr>
        <p:spPr>
          <a:xfrm>
            <a:off x="10821981" y="0"/>
            <a:ext cx="1370017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11142A41-F2F6-471D-AA1E-6417B621171F}"/>
              </a:ext>
            </a:extLst>
          </p:cNvPr>
          <p:cNvSpPr/>
          <p:nvPr userDrawn="1"/>
        </p:nvSpPr>
        <p:spPr>
          <a:xfrm>
            <a:off x="10194113" y="3232151"/>
            <a:ext cx="627868" cy="596896"/>
          </a:xfrm>
          <a:custGeom>
            <a:avLst/>
            <a:gdLst>
              <a:gd name="connsiteX0" fmla="*/ 0 w 914400"/>
              <a:gd name="connsiteY0" fmla="*/ 914380 h 914400"/>
              <a:gd name="connsiteX1" fmla="*/ 397 w 914400"/>
              <a:gd name="connsiteY1" fmla="*/ 914400 h 914400"/>
              <a:gd name="connsiteX2" fmla="*/ 0 w 914400"/>
              <a:gd name="connsiteY2" fmla="*/ 914400 h 914400"/>
              <a:gd name="connsiteX3" fmla="*/ 914400 w 914400"/>
              <a:gd name="connsiteY3" fmla="*/ 397 h 914400"/>
              <a:gd name="connsiteX4" fmla="*/ 914400 w 914400"/>
              <a:gd name="connsiteY4" fmla="*/ 914400 h 914400"/>
              <a:gd name="connsiteX5" fmla="*/ 397 w 914400"/>
              <a:gd name="connsiteY5" fmla="*/ 914400 h 914400"/>
              <a:gd name="connsiteX6" fmla="*/ 914400 w 914400"/>
              <a:gd name="connsiteY6" fmla="*/ 397 h 914400"/>
              <a:gd name="connsiteX7" fmla="*/ 914380 w 914400"/>
              <a:gd name="connsiteY7" fmla="*/ 0 h 914400"/>
              <a:gd name="connsiteX8" fmla="*/ 914400 w 914400"/>
              <a:gd name="connsiteY8" fmla="*/ 0 h 914400"/>
              <a:gd name="connsiteX9" fmla="*/ 914400 w 914400"/>
              <a:gd name="connsiteY9" fmla="*/ 397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" h="914400">
                <a:moveTo>
                  <a:pt x="0" y="914380"/>
                </a:moveTo>
                <a:lnTo>
                  <a:pt x="397" y="914400"/>
                </a:lnTo>
                <a:lnTo>
                  <a:pt x="0" y="914400"/>
                </a:lnTo>
                <a:close/>
                <a:moveTo>
                  <a:pt x="914400" y="397"/>
                </a:moveTo>
                <a:lnTo>
                  <a:pt x="914400" y="914400"/>
                </a:lnTo>
                <a:lnTo>
                  <a:pt x="397" y="914400"/>
                </a:lnTo>
                <a:cubicBezTo>
                  <a:pt x="505187" y="914400"/>
                  <a:pt x="914400" y="505187"/>
                  <a:pt x="914400" y="397"/>
                </a:cubicBezTo>
                <a:close/>
                <a:moveTo>
                  <a:pt x="914380" y="0"/>
                </a:moveTo>
                <a:lnTo>
                  <a:pt x="914400" y="0"/>
                </a:lnTo>
                <a:lnTo>
                  <a:pt x="914400" y="397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38C3BC53-C91D-4575-81B1-25B385F334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7" y="6492875"/>
            <a:ext cx="8649116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3BD3367-957D-63D4-7B2B-D3204B47B8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95CB69-FE42-4A73-934A-1367D28534F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49838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ECC74BBF-1EAC-400D-B239-94F1FE1E94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fld id="{4595CB69-FE42-4A73-934A-1367D28534F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1">
            <a:extLst>
              <a:ext uri="{FF2B5EF4-FFF2-40B4-BE49-F238E27FC236}">
                <a16:creationId xmlns:a16="http://schemas.microsoft.com/office/drawing/2014/main" id="{BAB100C8-58CB-44D7-A4CC-F5533A984EB9}"/>
              </a:ext>
            </a:extLst>
          </p:cNvPr>
          <p:cNvSpPr txBox="1">
            <a:spLocks/>
          </p:cNvSpPr>
          <p:nvPr userDrawn="1"/>
        </p:nvSpPr>
        <p:spPr>
          <a:xfrm>
            <a:off x="159392" y="320884"/>
            <a:ext cx="61322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de-DE" sz="1200" dirty="0">
                <a:solidFill>
                  <a:schemeClr val="bg1"/>
                </a:solidFill>
                <a:latin typeface="+mj-lt"/>
              </a:rPr>
              <a:t>Befragung zu aktuell bedeutsamen Aspekten für guten Unterricht</a:t>
            </a:r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5E862DCF-E489-216F-C5A1-8406BD4C3B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7" y="6492875"/>
            <a:ext cx="8649116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63244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0317" y="2844000"/>
            <a:ext cx="10166746" cy="3484229"/>
          </a:xfrm>
        </p:spPr>
        <p:txBody>
          <a:bodyPr numCol="2" spcCol="540000"/>
          <a:lstStyle>
            <a:lvl1pPr>
              <a:spcAft>
                <a:spcPts val="8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 marL="0" indent="0">
              <a:spcAft>
                <a:spcPts val="800"/>
              </a:spcAft>
              <a:buNone/>
              <a:defRPr sz="4000">
                <a:solidFill>
                  <a:schemeClr val="accent2"/>
                </a:solidFill>
                <a:latin typeface="Roboto Thin" panose="02000000000000000000" pitchFamily="2" charset="0"/>
                <a:ea typeface="Roboto Thin" panose="02000000000000000000" pitchFamily="2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ECC74BBF-1EAC-400D-B239-94F1FE1E94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fld id="{4595CB69-FE42-4A73-934A-1367D28534F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41F05786-182F-4AEB-9352-DB2623667E11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20317" y="1405100"/>
            <a:ext cx="10166746" cy="758494"/>
          </a:xfrm>
        </p:spPr>
        <p:txBody>
          <a:bodyPr numCol="1" spcCol="540000">
            <a:noAutofit/>
          </a:bodyPr>
          <a:lstStyle>
            <a:lvl1pPr>
              <a:defRPr sz="4000">
                <a:solidFill>
                  <a:schemeClr val="accent2"/>
                </a:solidFill>
                <a:latin typeface="Roboto Thin" panose="02000000000000000000" pitchFamily="2" charset="0"/>
                <a:ea typeface="Roboto Thin" panose="02000000000000000000" pitchFamily="2" charset="0"/>
              </a:defRPr>
            </a:lvl1pPr>
            <a:lvl2pPr marL="0" indent="0">
              <a:buNone/>
              <a:defRPr/>
            </a:lvl2pPr>
            <a:lvl5pPr marL="0" indent="0">
              <a:buNone/>
              <a:defRPr sz="4000">
                <a:solidFill>
                  <a:schemeClr val="accent2"/>
                </a:solidFill>
                <a:latin typeface="Roboto Thin" panose="02000000000000000000" pitchFamily="2" charset="0"/>
                <a:ea typeface="Roboto Thin" panose="02000000000000000000" pitchFamily="2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9" name="Fußzeilenplatzhalter 5">
            <a:extLst>
              <a:ext uri="{FF2B5EF4-FFF2-40B4-BE49-F238E27FC236}">
                <a16:creationId xmlns:a16="http://schemas.microsoft.com/office/drawing/2014/main" id="{A7EC7863-2380-4996-9786-9A4730779B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7" y="6492875"/>
            <a:ext cx="7416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198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ECC74BBF-1EAC-400D-B239-94F1FE1E94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fld id="{4595CB69-FE42-4A73-934A-1367D28534F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DA43E2A8-C1C2-49F6-AE85-F3D6682125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7" y="6492875"/>
            <a:ext cx="7416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08229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22F2386-A4B7-4CE1-AF2E-3FD38AFE2C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fld id="{4595CB69-FE42-4A73-934A-1367D28534F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6521C404-E9F8-4A8F-9905-5884431EC2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7" y="6492875"/>
            <a:ext cx="7416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6619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 Verbindung 9"/>
          <p:cNvCxnSpPr>
            <a:cxnSpLocks/>
          </p:cNvCxnSpPr>
          <p:nvPr userDrawn="1"/>
        </p:nvCxnSpPr>
        <p:spPr>
          <a:xfrm>
            <a:off x="0" y="1478453"/>
            <a:ext cx="10164278" cy="0"/>
          </a:xfrm>
          <a:prstGeom prst="line">
            <a:avLst/>
          </a:prstGeom>
          <a:ln w="12700" cmpd="sng">
            <a:solidFill>
              <a:srgbClr val="FF650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el 2">
            <a:extLst>
              <a:ext uri="{FF2B5EF4-FFF2-40B4-BE49-F238E27FC236}">
                <a16:creationId xmlns:a16="http://schemas.microsoft.com/office/drawing/2014/main" id="{5448B0A2-61CA-4F63-9ED6-82F88CDE3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17" y="641347"/>
            <a:ext cx="10166746" cy="744688"/>
          </a:xfrm>
        </p:spPr>
        <p:txBody>
          <a:bodyPr anchor="b"/>
          <a:lstStyle>
            <a:lvl1pPr>
              <a:defRPr sz="2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0DB35A-1E5C-4EE7-8AF9-D9D78D724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8231" y="2208210"/>
            <a:ext cx="6588831" cy="4249743"/>
          </a:xfrm>
        </p:spPr>
        <p:txBody>
          <a:bodyPr/>
          <a:lstStyle>
            <a:lvl2pPr>
              <a:buClr>
                <a:schemeClr val="accent1"/>
              </a:buClr>
              <a:defRPr/>
            </a:lvl2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710FF80-13DF-4EBC-B73E-0319A21992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95CB69-FE42-4A73-934A-1367D28534F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F27FEE10-08B5-46D6-880C-87569CBFD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7" y="6492875"/>
            <a:ext cx="7416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06498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5448B0A2-61CA-4F63-9ED6-82F88CDE3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17" y="641347"/>
            <a:ext cx="10166746" cy="744688"/>
          </a:xfrm>
        </p:spPr>
        <p:txBody>
          <a:bodyPr anchor="b"/>
          <a:lstStyle>
            <a:lvl1pPr>
              <a:defRPr sz="2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AA42438-F9A1-419F-A463-A2A40129D0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95CB69-FE42-4A73-934A-1367D28534F9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7" name="Gerade Verbindung 9">
            <a:extLst>
              <a:ext uri="{FF2B5EF4-FFF2-40B4-BE49-F238E27FC236}">
                <a16:creationId xmlns:a16="http://schemas.microsoft.com/office/drawing/2014/main" id="{6A380F2E-4A6A-4D3C-82A2-C23CAA75F605}"/>
              </a:ext>
            </a:extLst>
          </p:cNvPr>
          <p:cNvCxnSpPr>
            <a:cxnSpLocks/>
          </p:cNvCxnSpPr>
          <p:nvPr userDrawn="1"/>
        </p:nvCxnSpPr>
        <p:spPr>
          <a:xfrm>
            <a:off x="0" y="1478453"/>
            <a:ext cx="10164278" cy="0"/>
          </a:xfrm>
          <a:prstGeom prst="line">
            <a:avLst/>
          </a:prstGeom>
          <a:ln w="12700" cmpd="sng">
            <a:solidFill>
              <a:srgbClr val="FF650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546F1ADA-7758-4E9F-8574-083E5DF2EA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7" y="6492875"/>
            <a:ext cx="7416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69354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 -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618066" y="198969"/>
            <a:ext cx="10996084" cy="10181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de-DE" sz="2667" spc="27" baseline="0" dirty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6442" y="1845734"/>
            <a:ext cx="10975825" cy="3771900"/>
          </a:xfrm>
          <a:prstGeom prst="rect">
            <a:avLst/>
          </a:prstGeom>
        </p:spPr>
        <p:txBody>
          <a:bodyPr anchor="t"/>
          <a:lstStyle>
            <a:lvl1pPr marL="380990" indent="-380990">
              <a:spcBef>
                <a:spcPts val="96"/>
              </a:spcBef>
              <a:buClr>
                <a:schemeClr val="tx2"/>
              </a:buClr>
              <a:buSzPct val="120000"/>
              <a:buFont typeface="Wingdings" charset="2"/>
              <a:buChar char="§"/>
              <a:defRPr sz="1867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990575" indent="-38099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  <a:defRPr sz="1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23962" indent="-304792">
              <a:buClr>
                <a:schemeClr val="tx2"/>
              </a:buClr>
              <a:buSzPct val="120000"/>
              <a:buFont typeface="Wingdings" charset="2"/>
              <a:buChar char="§"/>
              <a:defRPr sz="1867">
                <a:solidFill>
                  <a:schemeClr val="tx1"/>
                </a:solidFill>
                <a:latin typeface="Arial"/>
                <a:cs typeface="Arial"/>
              </a:defRPr>
            </a:lvl3pPr>
            <a:lvl4pPr marL="2133547" indent="-304792">
              <a:buClr>
                <a:schemeClr val="tx2"/>
              </a:buClr>
              <a:buSzPct val="120000"/>
              <a:buFont typeface="Wingdings" charset="2"/>
              <a:buChar char="§"/>
              <a:defRPr sz="1867">
                <a:latin typeface="Arial"/>
                <a:cs typeface="Arial"/>
              </a:defRPr>
            </a:lvl4pPr>
          </a:lstStyle>
          <a:p>
            <a:pPr lvl="0"/>
            <a:r>
              <a:rPr lang="de-DE" dirty="0"/>
              <a:t>Aufzählung</a:t>
            </a:r>
          </a:p>
          <a:p>
            <a:pPr lvl="1"/>
            <a:r>
              <a:rPr lang="de-DE" dirty="0"/>
              <a:t>Aufzählung 2 Ebene</a:t>
            </a:r>
          </a:p>
          <a:p>
            <a:pPr lvl="2"/>
            <a:r>
              <a:rPr lang="de-DE" dirty="0"/>
              <a:t>Aufzählung 3 Ebene</a:t>
            </a:r>
          </a:p>
          <a:p>
            <a:pPr lvl="3"/>
            <a:r>
              <a:rPr lang="de-DE" dirty="0"/>
              <a:t>Aufzählung </a:t>
            </a:r>
            <a:r>
              <a:rPr lang="de-DE"/>
              <a:t>4 Ebene</a:t>
            </a:r>
          </a:p>
          <a:p>
            <a:pPr lvl="3"/>
            <a:endParaRPr lang="de-DE" dirty="0"/>
          </a:p>
          <a:p>
            <a:pPr lvl="2"/>
            <a:endParaRPr lang="de-DE" dirty="0"/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0" y="1541205"/>
            <a:ext cx="11955580" cy="0"/>
          </a:xfrm>
          <a:prstGeom prst="line">
            <a:avLst/>
          </a:prstGeom>
          <a:ln w="12700" cmpd="sng">
            <a:solidFill>
              <a:srgbClr val="F49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11277761" y="6360408"/>
            <a:ext cx="677819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AF4490-7836-2547-A624-193D2C709D4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93BDD0E7-A6CE-4019-BE19-21A41F4944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7" y="6492875"/>
            <a:ext cx="7416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72314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llipse 18">
            <a:extLst>
              <a:ext uri="{FF2B5EF4-FFF2-40B4-BE49-F238E27FC236}">
                <a16:creationId xmlns:a16="http://schemas.microsoft.com/office/drawing/2014/main" id="{B2EC91F2-BAAC-4450-B3A2-720CB5D1F2A9}"/>
              </a:ext>
            </a:extLst>
          </p:cNvPr>
          <p:cNvSpPr/>
          <p:nvPr userDrawn="1"/>
        </p:nvSpPr>
        <p:spPr>
          <a:xfrm>
            <a:off x="10560462" y="18164"/>
            <a:ext cx="1505672" cy="144222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41CCA8C0-E5D5-4EC7-A23F-07659E9E8D8B}"/>
              </a:ext>
            </a:extLst>
          </p:cNvPr>
          <p:cNvSpPr/>
          <p:nvPr userDrawn="1"/>
        </p:nvSpPr>
        <p:spPr>
          <a:xfrm>
            <a:off x="0" y="6492874"/>
            <a:ext cx="10915650" cy="3651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7771131-0B66-4C1B-AC87-EDF8CFF55990}"/>
              </a:ext>
            </a:extLst>
          </p:cNvPr>
          <p:cNvSpPr/>
          <p:nvPr userDrawn="1"/>
        </p:nvSpPr>
        <p:spPr>
          <a:xfrm>
            <a:off x="10821981" y="0"/>
            <a:ext cx="1370017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41A32A35-137E-4EE7-9556-996B47F9A6E8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95747" y="164654"/>
            <a:ext cx="1270387" cy="95338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 userDrawn="1">
            <p:ph type="title"/>
          </p:nvPr>
        </p:nvSpPr>
        <p:spPr>
          <a:xfrm>
            <a:off x="320317" y="641347"/>
            <a:ext cx="10166746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 userDrawn="1">
            <p:ph type="body" idx="1"/>
          </p:nvPr>
        </p:nvSpPr>
        <p:spPr>
          <a:xfrm>
            <a:off x="320317" y="2208210"/>
            <a:ext cx="10166746" cy="424974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2B1696-0636-49AC-BAF4-789EABB3AF28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0821982" y="6492875"/>
            <a:ext cx="104970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accent2"/>
                </a:solidFill>
              </a:defRPr>
            </a:lvl1pPr>
          </a:lstStyle>
          <a:p>
            <a:fld id="{4595CB69-FE42-4A73-934A-1367D28534F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AF43D7A9-C089-40AF-81F7-8DE7354359C8}"/>
              </a:ext>
            </a:extLst>
          </p:cNvPr>
          <p:cNvSpPr/>
          <p:nvPr userDrawn="1"/>
        </p:nvSpPr>
        <p:spPr>
          <a:xfrm>
            <a:off x="10291763" y="5962655"/>
            <a:ext cx="530218" cy="530218"/>
          </a:xfrm>
          <a:custGeom>
            <a:avLst/>
            <a:gdLst>
              <a:gd name="connsiteX0" fmla="*/ 0 w 914400"/>
              <a:gd name="connsiteY0" fmla="*/ 914380 h 914400"/>
              <a:gd name="connsiteX1" fmla="*/ 397 w 914400"/>
              <a:gd name="connsiteY1" fmla="*/ 914400 h 914400"/>
              <a:gd name="connsiteX2" fmla="*/ 0 w 914400"/>
              <a:gd name="connsiteY2" fmla="*/ 914400 h 914400"/>
              <a:gd name="connsiteX3" fmla="*/ 914400 w 914400"/>
              <a:gd name="connsiteY3" fmla="*/ 397 h 914400"/>
              <a:gd name="connsiteX4" fmla="*/ 914400 w 914400"/>
              <a:gd name="connsiteY4" fmla="*/ 914400 h 914400"/>
              <a:gd name="connsiteX5" fmla="*/ 397 w 914400"/>
              <a:gd name="connsiteY5" fmla="*/ 914400 h 914400"/>
              <a:gd name="connsiteX6" fmla="*/ 914400 w 914400"/>
              <a:gd name="connsiteY6" fmla="*/ 397 h 914400"/>
              <a:gd name="connsiteX7" fmla="*/ 914380 w 914400"/>
              <a:gd name="connsiteY7" fmla="*/ 0 h 914400"/>
              <a:gd name="connsiteX8" fmla="*/ 914400 w 914400"/>
              <a:gd name="connsiteY8" fmla="*/ 0 h 914400"/>
              <a:gd name="connsiteX9" fmla="*/ 914400 w 914400"/>
              <a:gd name="connsiteY9" fmla="*/ 397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" h="914400">
                <a:moveTo>
                  <a:pt x="0" y="914380"/>
                </a:moveTo>
                <a:lnTo>
                  <a:pt x="397" y="914400"/>
                </a:lnTo>
                <a:lnTo>
                  <a:pt x="0" y="914400"/>
                </a:lnTo>
                <a:close/>
                <a:moveTo>
                  <a:pt x="914400" y="397"/>
                </a:moveTo>
                <a:lnTo>
                  <a:pt x="914400" y="914400"/>
                </a:lnTo>
                <a:lnTo>
                  <a:pt x="397" y="914400"/>
                </a:lnTo>
                <a:cubicBezTo>
                  <a:pt x="505187" y="914400"/>
                  <a:pt x="914400" y="505187"/>
                  <a:pt x="914400" y="397"/>
                </a:cubicBezTo>
                <a:close/>
                <a:moveTo>
                  <a:pt x="914380" y="0"/>
                </a:moveTo>
                <a:lnTo>
                  <a:pt x="914400" y="0"/>
                </a:lnTo>
                <a:lnTo>
                  <a:pt x="914400" y="397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Fußzeilenplatzhalter 5">
            <a:extLst>
              <a:ext uri="{FF2B5EF4-FFF2-40B4-BE49-F238E27FC236}">
                <a16:creationId xmlns:a16="http://schemas.microsoft.com/office/drawing/2014/main" id="{F3D9B703-25FB-4FAC-84D1-45B262C25B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316" y="6492875"/>
            <a:ext cx="8601429" cy="365125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rgbClr val="B90074"/>
                </a:solidFill>
              </a:defRPr>
            </a:lvl1pPr>
          </a:lstStyle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19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8" r:id="rId3"/>
    <p:sldLayoutId id="2147483657" r:id="rId4"/>
    <p:sldLayoutId id="2147483655" r:id="rId5"/>
    <p:sldLayoutId id="2147483661" r:id="rId6"/>
    <p:sldLayoutId id="2147483662" r:id="rId7"/>
    <p:sldLayoutId id="2147483660" r:id="rId8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13" indent="-265113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6575" indent="-274638" algn="l" defTabSz="914400" rtl="0" eaLnBrk="1" latinLnBrk="0" hangingPunct="1">
        <a:spcBef>
          <a:spcPts val="0"/>
        </a:spcBef>
        <a:spcAft>
          <a:spcPts val="120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8616BD71-2E28-42CF-B0A1-56FD18E78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315" y="410315"/>
            <a:ext cx="9733485" cy="319172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5700" dirty="0">
                <a:solidFill>
                  <a:schemeClr val="accent2"/>
                </a:solidFill>
              </a:rPr>
              <a:t>Befragung zum Umgang mit geflüchteten Schülerinnen und Schülern</a:t>
            </a:r>
            <a:br>
              <a:rPr lang="de-DE" sz="5700" dirty="0">
                <a:solidFill>
                  <a:schemeClr val="accent2"/>
                </a:solidFill>
              </a:rPr>
            </a:br>
            <a:r>
              <a:rPr lang="de-DE" sz="5200" dirty="0">
                <a:solidFill>
                  <a:srgbClr val="F5D0E5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unter Lehrkräften an Gymnasien</a:t>
            </a:r>
          </a:p>
        </p:txBody>
      </p:sp>
      <p:sp>
        <p:nvSpPr>
          <p:cNvPr id="21" name="Untertitel 2">
            <a:extLst>
              <a:ext uri="{FF2B5EF4-FFF2-40B4-BE49-F238E27FC236}">
                <a16:creationId xmlns:a16="http://schemas.microsoft.com/office/drawing/2014/main" id="{2BF319B7-5600-4999-8046-3904B1ED9F05}"/>
              </a:ext>
            </a:extLst>
          </p:cNvPr>
          <p:cNvSpPr txBox="1">
            <a:spLocks/>
          </p:cNvSpPr>
          <p:nvPr/>
        </p:nvSpPr>
        <p:spPr>
          <a:xfrm>
            <a:off x="477315" y="6139879"/>
            <a:ext cx="3274935" cy="50783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300" b="1" dirty="0">
                <a:solidFill>
                  <a:schemeClr val="bg1"/>
                </a:solidFill>
                <a:latin typeface="+mj-lt"/>
              </a:rPr>
              <a:t>Berlin, Juni 2022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D897E5E-A6C1-450C-9BFD-3828A0CC8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8224" y="4092737"/>
            <a:ext cx="3342379" cy="2469248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9E04FAF-1597-E358-7F39-6DED76E76B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95CB69-FE42-4A73-934A-1367D28534F9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67911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 txBox="1">
            <a:spLocks noGrp="1"/>
          </p:cNvSpPr>
          <p:nvPr>
            <p:ph type="title"/>
          </p:nvPr>
        </p:nvSpPr>
        <p:spPr>
          <a:xfrm>
            <a:off x="323530" y="177876"/>
            <a:ext cx="10166746" cy="725487"/>
          </a:xfrm>
        </p:spPr>
        <p:txBody>
          <a:bodyPr/>
          <a:lstStyle/>
          <a:p>
            <a:br>
              <a:rPr lang="de-DE" dirty="0"/>
            </a:br>
            <a:r>
              <a:rPr lang="de-DE" sz="2800" dirty="0"/>
              <a:t>Methodik und Umsetzung</a:t>
            </a:r>
            <a:endParaRPr lang="de-DE" altLang="de-DE" dirty="0"/>
          </a:p>
        </p:txBody>
      </p:sp>
      <p:sp>
        <p:nvSpPr>
          <p:cNvPr id="38" name="Foliennummernplatzhalter 91">
            <a:extLst>
              <a:ext uri="{FF2B5EF4-FFF2-40B4-BE49-F238E27FC236}">
                <a16:creationId xmlns:a16="http://schemas.microsoft.com/office/drawing/2014/main" id="{5D00BB0B-3A12-49E9-99BF-B0B3E7E8F4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95CB69-FE42-4A73-934A-1367D28534F9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29" name="Inhaltsplatzhalter 1">
            <a:extLst>
              <a:ext uri="{FF2B5EF4-FFF2-40B4-BE49-F238E27FC236}">
                <a16:creationId xmlns:a16="http://schemas.microsoft.com/office/drawing/2014/main" id="{022E4049-8ECB-41BB-9DC1-AA159CDD7533}"/>
              </a:ext>
            </a:extLst>
          </p:cNvPr>
          <p:cNvSpPr txBox="1">
            <a:spLocks/>
          </p:cNvSpPr>
          <p:nvPr/>
        </p:nvSpPr>
        <p:spPr>
          <a:xfrm>
            <a:off x="159392" y="320884"/>
            <a:ext cx="61322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de-DE" sz="1200" dirty="0">
                <a:solidFill>
                  <a:schemeClr val="bg1"/>
                </a:solidFill>
                <a:latin typeface="+mj-lt"/>
              </a:rPr>
              <a:t>Befragung zu aktuell bedeutsamen Aspekten für guten Unterricht</a:t>
            </a:r>
          </a:p>
        </p:txBody>
      </p:sp>
      <p:pic>
        <p:nvPicPr>
          <p:cNvPr id="27" name="Grafik 26" descr="Laptop">
            <a:extLst>
              <a:ext uri="{FF2B5EF4-FFF2-40B4-BE49-F238E27FC236}">
                <a16:creationId xmlns:a16="http://schemas.microsoft.com/office/drawing/2014/main" id="{B3515E66-A9AF-4B7C-BA01-4B29AD7C9D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18807" y="1192819"/>
            <a:ext cx="5830072" cy="5830072"/>
          </a:xfrm>
          <a:prstGeom prst="rect">
            <a:avLst/>
          </a:prstGeom>
        </p:spPr>
      </p:pic>
      <p:pic>
        <p:nvPicPr>
          <p:cNvPr id="31" name="Grafik 30" descr="Liste RNL">
            <a:extLst>
              <a:ext uri="{FF2B5EF4-FFF2-40B4-BE49-F238E27FC236}">
                <a16:creationId xmlns:a16="http://schemas.microsoft.com/office/drawing/2014/main" id="{4713FAC6-F88D-4BB4-A497-7205A06D19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68697" y="2956852"/>
            <a:ext cx="1670725" cy="1670725"/>
          </a:xfrm>
          <a:prstGeom prst="rect">
            <a:avLst/>
          </a:prstGeom>
        </p:spPr>
      </p:pic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B685A6BF-ADC5-4808-824A-EACBD08DF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316" y="1573247"/>
            <a:ext cx="5098972" cy="4249743"/>
          </a:xfrm>
        </p:spPr>
        <p:txBody>
          <a:bodyPr/>
          <a:lstStyle/>
          <a:p>
            <a:endParaRPr lang="de-DE" dirty="0"/>
          </a:p>
          <a:p>
            <a:r>
              <a:rPr lang="de-DE" b="1" dirty="0"/>
              <a:t>Online-Fragebogen </a:t>
            </a:r>
          </a:p>
          <a:p>
            <a:pPr marL="0" lvl="1" indent="0">
              <a:buNone/>
            </a:pPr>
            <a:r>
              <a:rPr lang="de-DE" dirty="0">
                <a:solidFill>
                  <a:srgbClr val="000000"/>
                </a:solidFill>
                <a:latin typeface="Roboto" panose="02000000000000000000" pitchFamily="2" charset="0"/>
              </a:rPr>
              <a:t>z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um Umgang mit geflüchteten Schülerinnen und Schülern unter Lehrkräften an Gymnasien</a:t>
            </a:r>
            <a:r>
              <a:rPr lang="de-D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​</a:t>
            </a:r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4E949342-CB11-461F-ACA7-A02C646EE2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6" y="6492875"/>
            <a:ext cx="8555235" cy="365125"/>
          </a:xfr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62271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hteck: abgerundete Ecken 52">
            <a:extLst>
              <a:ext uri="{FF2B5EF4-FFF2-40B4-BE49-F238E27FC236}">
                <a16:creationId xmlns:a16="http://schemas.microsoft.com/office/drawing/2014/main" id="{F8B585B1-1D3E-4893-90C5-5AC046110DD5}"/>
              </a:ext>
            </a:extLst>
          </p:cNvPr>
          <p:cNvSpPr/>
          <p:nvPr/>
        </p:nvSpPr>
        <p:spPr>
          <a:xfrm>
            <a:off x="5724976" y="1169779"/>
            <a:ext cx="3748698" cy="5043571"/>
          </a:xfrm>
          <a:prstGeom prst="roundRect">
            <a:avLst>
              <a:gd name="adj" fmla="val 3634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39124" y="355473"/>
            <a:ext cx="10166746" cy="1143000"/>
          </a:xfrm>
        </p:spPr>
        <p:txBody>
          <a:bodyPr/>
          <a:lstStyle/>
          <a:p>
            <a:r>
              <a:rPr lang="de-DE" sz="2800" dirty="0"/>
              <a:t>Zusammensetzung der Stichprobe</a:t>
            </a:r>
            <a:endParaRPr lang="de-DE" dirty="0"/>
          </a:p>
        </p:txBody>
      </p:sp>
      <p:sp>
        <p:nvSpPr>
          <p:cNvPr id="84" name="Rechteck: abgerundete Ecken 83">
            <a:extLst>
              <a:ext uri="{FF2B5EF4-FFF2-40B4-BE49-F238E27FC236}">
                <a16:creationId xmlns:a16="http://schemas.microsoft.com/office/drawing/2014/main" id="{34A96894-0BEB-43A2-9E64-54BBE495A433}"/>
              </a:ext>
            </a:extLst>
          </p:cNvPr>
          <p:cNvSpPr/>
          <p:nvPr/>
        </p:nvSpPr>
        <p:spPr>
          <a:xfrm>
            <a:off x="1108823" y="1169778"/>
            <a:ext cx="3748698" cy="5043572"/>
          </a:xfrm>
          <a:prstGeom prst="roundRect">
            <a:avLst>
              <a:gd name="adj" fmla="val 4508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8" name="Group 137">
            <a:extLst>
              <a:ext uri="{FF2B5EF4-FFF2-40B4-BE49-F238E27FC236}">
                <a16:creationId xmlns:a16="http://schemas.microsoft.com/office/drawing/2014/main" id="{79C08B90-CC42-4F12-896E-2B2ACA207650}"/>
              </a:ext>
            </a:extLst>
          </p:cNvPr>
          <p:cNvGrpSpPr>
            <a:grpSpLocks/>
          </p:cNvGrpSpPr>
          <p:nvPr/>
        </p:nvGrpSpPr>
        <p:grpSpPr bwMode="auto">
          <a:xfrm>
            <a:off x="1623230" y="1726236"/>
            <a:ext cx="2751593" cy="3757327"/>
            <a:chOff x="3402" y="903"/>
            <a:chExt cx="2073" cy="2798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88" name="Freeform 138">
              <a:extLst>
                <a:ext uri="{FF2B5EF4-FFF2-40B4-BE49-F238E27FC236}">
                  <a16:creationId xmlns:a16="http://schemas.microsoft.com/office/drawing/2014/main" id="{B4AFE5BA-838E-4205-8FED-2BE54A64A1A6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875" y="903"/>
              <a:ext cx="723" cy="605"/>
            </a:xfrm>
            <a:custGeom>
              <a:avLst/>
              <a:gdLst>
                <a:gd name="T0" fmla="*/ 8 w 723"/>
                <a:gd name="T1" fmla="*/ 310 h 605"/>
                <a:gd name="T2" fmla="*/ 102 w 723"/>
                <a:gd name="T3" fmla="*/ 163 h 605"/>
                <a:gd name="T4" fmla="*/ 113 w 723"/>
                <a:gd name="T5" fmla="*/ 117 h 605"/>
                <a:gd name="T6" fmla="*/ 151 w 723"/>
                <a:gd name="T7" fmla="*/ 114 h 605"/>
                <a:gd name="T8" fmla="*/ 121 w 723"/>
                <a:gd name="T9" fmla="*/ 178 h 605"/>
                <a:gd name="T10" fmla="*/ 121 w 723"/>
                <a:gd name="T11" fmla="*/ 216 h 605"/>
                <a:gd name="T12" fmla="*/ 129 w 723"/>
                <a:gd name="T13" fmla="*/ 185 h 605"/>
                <a:gd name="T14" fmla="*/ 136 w 723"/>
                <a:gd name="T15" fmla="*/ 189 h 605"/>
                <a:gd name="T16" fmla="*/ 147 w 723"/>
                <a:gd name="T17" fmla="*/ 178 h 605"/>
                <a:gd name="T18" fmla="*/ 163 w 723"/>
                <a:gd name="T19" fmla="*/ 53 h 605"/>
                <a:gd name="T20" fmla="*/ 121 w 723"/>
                <a:gd name="T21" fmla="*/ 15 h 605"/>
                <a:gd name="T22" fmla="*/ 87 w 723"/>
                <a:gd name="T23" fmla="*/ 110 h 605"/>
                <a:gd name="T24" fmla="*/ 136 w 723"/>
                <a:gd name="T25" fmla="*/ 64 h 605"/>
                <a:gd name="T26" fmla="*/ 140 w 723"/>
                <a:gd name="T27" fmla="*/ 155 h 605"/>
                <a:gd name="T28" fmla="*/ 200 w 723"/>
                <a:gd name="T29" fmla="*/ 148 h 605"/>
                <a:gd name="T30" fmla="*/ 193 w 723"/>
                <a:gd name="T31" fmla="*/ 182 h 605"/>
                <a:gd name="T32" fmla="*/ 219 w 723"/>
                <a:gd name="T33" fmla="*/ 212 h 605"/>
                <a:gd name="T34" fmla="*/ 166 w 723"/>
                <a:gd name="T35" fmla="*/ 235 h 605"/>
                <a:gd name="T36" fmla="*/ 155 w 723"/>
                <a:gd name="T37" fmla="*/ 280 h 605"/>
                <a:gd name="T38" fmla="*/ 197 w 723"/>
                <a:gd name="T39" fmla="*/ 318 h 605"/>
                <a:gd name="T40" fmla="*/ 227 w 723"/>
                <a:gd name="T41" fmla="*/ 359 h 605"/>
                <a:gd name="T42" fmla="*/ 204 w 723"/>
                <a:gd name="T43" fmla="*/ 374 h 605"/>
                <a:gd name="T44" fmla="*/ 348 w 723"/>
                <a:gd name="T45" fmla="*/ 484 h 605"/>
                <a:gd name="T46" fmla="*/ 393 w 723"/>
                <a:gd name="T47" fmla="*/ 537 h 605"/>
                <a:gd name="T48" fmla="*/ 450 w 723"/>
                <a:gd name="T49" fmla="*/ 495 h 605"/>
                <a:gd name="T50" fmla="*/ 492 w 723"/>
                <a:gd name="T51" fmla="*/ 480 h 605"/>
                <a:gd name="T52" fmla="*/ 522 w 723"/>
                <a:gd name="T53" fmla="*/ 575 h 605"/>
                <a:gd name="T54" fmla="*/ 601 w 723"/>
                <a:gd name="T55" fmla="*/ 571 h 605"/>
                <a:gd name="T56" fmla="*/ 654 w 723"/>
                <a:gd name="T57" fmla="*/ 503 h 605"/>
                <a:gd name="T58" fmla="*/ 620 w 723"/>
                <a:gd name="T59" fmla="*/ 416 h 605"/>
                <a:gd name="T60" fmla="*/ 620 w 723"/>
                <a:gd name="T61" fmla="*/ 337 h 605"/>
                <a:gd name="T62" fmla="*/ 685 w 723"/>
                <a:gd name="T63" fmla="*/ 235 h 605"/>
                <a:gd name="T64" fmla="*/ 575 w 723"/>
                <a:gd name="T65" fmla="*/ 246 h 605"/>
                <a:gd name="T66" fmla="*/ 477 w 723"/>
                <a:gd name="T67" fmla="*/ 269 h 605"/>
                <a:gd name="T68" fmla="*/ 473 w 723"/>
                <a:gd name="T69" fmla="*/ 204 h 605"/>
                <a:gd name="T70" fmla="*/ 435 w 723"/>
                <a:gd name="T71" fmla="*/ 136 h 605"/>
                <a:gd name="T72" fmla="*/ 382 w 723"/>
                <a:gd name="T73" fmla="*/ 193 h 605"/>
                <a:gd name="T74" fmla="*/ 386 w 723"/>
                <a:gd name="T75" fmla="*/ 193 h 605"/>
                <a:gd name="T76" fmla="*/ 454 w 723"/>
                <a:gd name="T77" fmla="*/ 136 h 605"/>
                <a:gd name="T78" fmla="*/ 401 w 723"/>
                <a:gd name="T79" fmla="*/ 95 h 605"/>
                <a:gd name="T80" fmla="*/ 318 w 723"/>
                <a:gd name="T81" fmla="*/ 79 h 605"/>
                <a:gd name="T82" fmla="*/ 265 w 723"/>
                <a:gd name="T83" fmla="*/ 68 h 605"/>
                <a:gd name="T84" fmla="*/ 170 w 723"/>
                <a:gd name="T85" fmla="*/ 356 h 605"/>
                <a:gd name="T86" fmla="*/ 174 w 723"/>
                <a:gd name="T87" fmla="*/ 193 h 605"/>
                <a:gd name="T88" fmla="*/ 174 w 723"/>
                <a:gd name="T89" fmla="*/ 193 h 605"/>
                <a:gd name="T90" fmla="*/ 178 w 723"/>
                <a:gd name="T91" fmla="*/ 216 h 605"/>
                <a:gd name="T92" fmla="*/ 189 w 723"/>
                <a:gd name="T93" fmla="*/ 151 h 605"/>
                <a:gd name="T94" fmla="*/ 348 w 723"/>
                <a:gd name="T95" fmla="*/ 499 h 605"/>
                <a:gd name="T96" fmla="*/ 356 w 723"/>
                <a:gd name="T97" fmla="*/ 197 h 605"/>
                <a:gd name="T98" fmla="*/ 632 w 723"/>
                <a:gd name="T99" fmla="*/ 393 h 605"/>
                <a:gd name="T100" fmla="*/ 677 w 723"/>
                <a:gd name="T101" fmla="*/ 219 h 605"/>
                <a:gd name="T102" fmla="*/ 696 w 723"/>
                <a:gd name="T103" fmla="*/ 231 h 605"/>
                <a:gd name="T104" fmla="*/ 670 w 723"/>
                <a:gd name="T105" fmla="*/ 182 h 605"/>
                <a:gd name="T106" fmla="*/ 677 w 723"/>
                <a:gd name="T107" fmla="*/ 21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3" h="605">
                  <a:moveTo>
                    <a:pt x="4" y="318"/>
                  </a:moveTo>
                  <a:lnTo>
                    <a:pt x="4" y="314"/>
                  </a:lnTo>
                  <a:lnTo>
                    <a:pt x="0" y="310"/>
                  </a:lnTo>
                  <a:lnTo>
                    <a:pt x="4" y="318"/>
                  </a:lnTo>
                  <a:close/>
                  <a:moveTo>
                    <a:pt x="8" y="310"/>
                  </a:moveTo>
                  <a:lnTo>
                    <a:pt x="8" y="314"/>
                  </a:lnTo>
                  <a:lnTo>
                    <a:pt x="11" y="310"/>
                  </a:lnTo>
                  <a:lnTo>
                    <a:pt x="8" y="310"/>
                  </a:lnTo>
                  <a:close/>
                  <a:moveTo>
                    <a:pt x="91" y="140"/>
                  </a:moveTo>
                  <a:lnTo>
                    <a:pt x="102" y="163"/>
                  </a:lnTo>
                  <a:lnTo>
                    <a:pt x="113" y="159"/>
                  </a:lnTo>
                  <a:lnTo>
                    <a:pt x="98" y="132"/>
                  </a:lnTo>
                  <a:lnTo>
                    <a:pt x="106" y="125"/>
                  </a:lnTo>
                  <a:lnTo>
                    <a:pt x="91" y="140"/>
                  </a:lnTo>
                  <a:close/>
                  <a:moveTo>
                    <a:pt x="113" y="117"/>
                  </a:moveTo>
                  <a:lnTo>
                    <a:pt x="113" y="129"/>
                  </a:lnTo>
                  <a:lnTo>
                    <a:pt x="129" y="136"/>
                  </a:lnTo>
                  <a:lnTo>
                    <a:pt x="147" y="136"/>
                  </a:lnTo>
                  <a:lnTo>
                    <a:pt x="155" y="121"/>
                  </a:lnTo>
                  <a:lnTo>
                    <a:pt x="151" y="114"/>
                  </a:lnTo>
                  <a:lnTo>
                    <a:pt x="140" y="110"/>
                  </a:lnTo>
                  <a:lnTo>
                    <a:pt x="113" y="117"/>
                  </a:lnTo>
                  <a:close/>
                  <a:moveTo>
                    <a:pt x="129" y="170"/>
                  </a:moveTo>
                  <a:lnTo>
                    <a:pt x="125" y="182"/>
                  </a:lnTo>
                  <a:lnTo>
                    <a:pt x="121" y="178"/>
                  </a:lnTo>
                  <a:lnTo>
                    <a:pt x="129" y="170"/>
                  </a:lnTo>
                  <a:close/>
                  <a:moveTo>
                    <a:pt x="129" y="212"/>
                  </a:moveTo>
                  <a:lnTo>
                    <a:pt x="136" y="227"/>
                  </a:lnTo>
                  <a:lnTo>
                    <a:pt x="132" y="231"/>
                  </a:lnTo>
                  <a:lnTo>
                    <a:pt x="121" y="216"/>
                  </a:lnTo>
                  <a:lnTo>
                    <a:pt x="129" y="212"/>
                  </a:lnTo>
                  <a:close/>
                  <a:moveTo>
                    <a:pt x="129" y="185"/>
                  </a:moveTo>
                  <a:lnTo>
                    <a:pt x="132" y="189"/>
                  </a:lnTo>
                  <a:lnTo>
                    <a:pt x="129" y="204"/>
                  </a:lnTo>
                  <a:lnTo>
                    <a:pt x="129" y="185"/>
                  </a:lnTo>
                  <a:close/>
                  <a:moveTo>
                    <a:pt x="136" y="189"/>
                  </a:moveTo>
                  <a:lnTo>
                    <a:pt x="136" y="189"/>
                  </a:lnTo>
                  <a:lnTo>
                    <a:pt x="136" y="189"/>
                  </a:lnTo>
                  <a:lnTo>
                    <a:pt x="136" y="189"/>
                  </a:lnTo>
                  <a:lnTo>
                    <a:pt x="136" y="189"/>
                  </a:lnTo>
                  <a:close/>
                  <a:moveTo>
                    <a:pt x="144" y="216"/>
                  </a:moveTo>
                  <a:lnTo>
                    <a:pt x="147" y="216"/>
                  </a:lnTo>
                  <a:lnTo>
                    <a:pt x="144" y="212"/>
                  </a:lnTo>
                  <a:lnTo>
                    <a:pt x="144" y="216"/>
                  </a:lnTo>
                  <a:close/>
                  <a:moveTo>
                    <a:pt x="147" y="178"/>
                  </a:moveTo>
                  <a:lnTo>
                    <a:pt x="144" y="174"/>
                  </a:lnTo>
                  <a:lnTo>
                    <a:pt x="136" y="174"/>
                  </a:lnTo>
                  <a:lnTo>
                    <a:pt x="144" y="182"/>
                  </a:lnTo>
                  <a:lnTo>
                    <a:pt x="147" y="178"/>
                  </a:lnTo>
                  <a:close/>
                  <a:moveTo>
                    <a:pt x="163" y="53"/>
                  </a:moveTo>
                  <a:lnTo>
                    <a:pt x="159" y="61"/>
                  </a:lnTo>
                  <a:lnTo>
                    <a:pt x="132" y="64"/>
                  </a:lnTo>
                  <a:lnTo>
                    <a:pt x="110" y="61"/>
                  </a:lnTo>
                  <a:lnTo>
                    <a:pt x="102" y="34"/>
                  </a:lnTo>
                  <a:lnTo>
                    <a:pt x="121" y="15"/>
                  </a:lnTo>
                  <a:lnTo>
                    <a:pt x="113" y="4"/>
                  </a:lnTo>
                  <a:lnTo>
                    <a:pt x="129" y="4"/>
                  </a:lnTo>
                  <a:lnTo>
                    <a:pt x="113" y="0"/>
                  </a:lnTo>
                  <a:lnTo>
                    <a:pt x="91" y="53"/>
                  </a:lnTo>
                  <a:lnTo>
                    <a:pt x="87" y="110"/>
                  </a:lnTo>
                  <a:lnTo>
                    <a:pt x="91" y="114"/>
                  </a:lnTo>
                  <a:lnTo>
                    <a:pt x="91" y="79"/>
                  </a:lnTo>
                  <a:lnTo>
                    <a:pt x="102" y="64"/>
                  </a:lnTo>
                  <a:lnTo>
                    <a:pt x="117" y="76"/>
                  </a:lnTo>
                  <a:lnTo>
                    <a:pt x="136" y="64"/>
                  </a:lnTo>
                  <a:lnTo>
                    <a:pt x="155" y="61"/>
                  </a:lnTo>
                  <a:lnTo>
                    <a:pt x="155" y="79"/>
                  </a:lnTo>
                  <a:lnTo>
                    <a:pt x="174" y="106"/>
                  </a:lnTo>
                  <a:lnTo>
                    <a:pt x="178" y="136"/>
                  </a:lnTo>
                  <a:lnTo>
                    <a:pt x="140" y="155"/>
                  </a:lnTo>
                  <a:lnTo>
                    <a:pt x="166" y="151"/>
                  </a:lnTo>
                  <a:lnTo>
                    <a:pt x="170" y="140"/>
                  </a:lnTo>
                  <a:lnTo>
                    <a:pt x="178" y="140"/>
                  </a:lnTo>
                  <a:lnTo>
                    <a:pt x="182" y="125"/>
                  </a:lnTo>
                  <a:lnTo>
                    <a:pt x="200" y="148"/>
                  </a:lnTo>
                  <a:lnTo>
                    <a:pt x="204" y="159"/>
                  </a:lnTo>
                  <a:lnTo>
                    <a:pt x="197" y="166"/>
                  </a:lnTo>
                  <a:lnTo>
                    <a:pt x="216" y="170"/>
                  </a:lnTo>
                  <a:lnTo>
                    <a:pt x="212" y="178"/>
                  </a:lnTo>
                  <a:lnTo>
                    <a:pt x="193" y="182"/>
                  </a:lnTo>
                  <a:lnTo>
                    <a:pt x="212" y="182"/>
                  </a:lnTo>
                  <a:lnTo>
                    <a:pt x="212" y="185"/>
                  </a:lnTo>
                  <a:lnTo>
                    <a:pt x="197" y="200"/>
                  </a:lnTo>
                  <a:lnTo>
                    <a:pt x="197" y="212"/>
                  </a:lnTo>
                  <a:lnTo>
                    <a:pt x="219" y="212"/>
                  </a:lnTo>
                  <a:lnTo>
                    <a:pt x="235" y="193"/>
                  </a:lnTo>
                  <a:lnTo>
                    <a:pt x="238" y="200"/>
                  </a:lnTo>
                  <a:lnTo>
                    <a:pt x="242" y="212"/>
                  </a:lnTo>
                  <a:lnTo>
                    <a:pt x="216" y="235"/>
                  </a:lnTo>
                  <a:lnTo>
                    <a:pt x="166" y="235"/>
                  </a:lnTo>
                  <a:lnTo>
                    <a:pt x="155" y="246"/>
                  </a:lnTo>
                  <a:lnTo>
                    <a:pt x="170" y="253"/>
                  </a:lnTo>
                  <a:lnTo>
                    <a:pt x="151" y="257"/>
                  </a:lnTo>
                  <a:lnTo>
                    <a:pt x="147" y="269"/>
                  </a:lnTo>
                  <a:lnTo>
                    <a:pt x="155" y="280"/>
                  </a:lnTo>
                  <a:lnTo>
                    <a:pt x="155" y="269"/>
                  </a:lnTo>
                  <a:lnTo>
                    <a:pt x="170" y="284"/>
                  </a:lnTo>
                  <a:lnTo>
                    <a:pt x="178" y="276"/>
                  </a:lnTo>
                  <a:lnTo>
                    <a:pt x="204" y="276"/>
                  </a:lnTo>
                  <a:lnTo>
                    <a:pt x="197" y="318"/>
                  </a:lnTo>
                  <a:lnTo>
                    <a:pt x="200" y="329"/>
                  </a:lnTo>
                  <a:lnTo>
                    <a:pt x="208" y="337"/>
                  </a:lnTo>
                  <a:lnTo>
                    <a:pt x="223" y="333"/>
                  </a:lnTo>
                  <a:lnTo>
                    <a:pt x="235" y="356"/>
                  </a:lnTo>
                  <a:lnTo>
                    <a:pt x="227" y="359"/>
                  </a:lnTo>
                  <a:lnTo>
                    <a:pt x="235" y="359"/>
                  </a:lnTo>
                  <a:lnTo>
                    <a:pt x="231" y="367"/>
                  </a:lnTo>
                  <a:lnTo>
                    <a:pt x="212" y="363"/>
                  </a:lnTo>
                  <a:lnTo>
                    <a:pt x="197" y="374"/>
                  </a:lnTo>
                  <a:lnTo>
                    <a:pt x="204" y="374"/>
                  </a:lnTo>
                  <a:lnTo>
                    <a:pt x="231" y="420"/>
                  </a:lnTo>
                  <a:lnTo>
                    <a:pt x="284" y="420"/>
                  </a:lnTo>
                  <a:lnTo>
                    <a:pt x="322" y="442"/>
                  </a:lnTo>
                  <a:lnTo>
                    <a:pt x="329" y="473"/>
                  </a:lnTo>
                  <a:lnTo>
                    <a:pt x="348" y="484"/>
                  </a:lnTo>
                  <a:lnTo>
                    <a:pt x="356" y="495"/>
                  </a:lnTo>
                  <a:lnTo>
                    <a:pt x="359" y="514"/>
                  </a:lnTo>
                  <a:lnTo>
                    <a:pt x="352" y="499"/>
                  </a:lnTo>
                  <a:lnTo>
                    <a:pt x="356" y="518"/>
                  </a:lnTo>
                  <a:lnTo>
                    <a:pt x="393" y="537"/>
                  </a:lnTo>
                  <a:lnTo>
                    <a:pt x="401" y="514"/>
                  </a:lnTo>
                  <a:lnTo>
                    <a:pt x="416" y="529"/>
                  </a:lnTo>
                  <a:lnTo>
                    <a:pt x="431" y="503"/>
                  </a:lnTo>
                  <a:lnTo>
                    <a:pt x="446" y="507"/>
                  </a:lnTo>
                  <a:lnTo>
                    <a:pt x="450" y="495"/>
                  </a:lnTo>
                  <a:lnTo>
                    <a:pt x="465" y="495"/>
                  </a:lnTo>
                  <a:lnTo>
                    <a:pt x="469" y="480"/>
                  </a:lnTo>
                  <a:lnTo>
                    <a:pt x="477" y="484"/>
                  </a:lnTo>
                  <a:lnTo>
                    <a:pt x="488" y="473"/>
                  </a:lnTo>
                  <a:lnTo>
                    <a:pt x="492" y="480"/>
                  </a:lnTo>
                  <a:lnTo>
                    <a:pt x="480" y="495"/>
                  </a:lnTo>
                  <a:lnTo>
                    <a:pt x="499" y="511"/>
                  </a:lnTo>
                  <a:lnTo>
                    <a:pt x="484" y="541"/>
                  </a:lnTo>
                  <a:lnTo>
                    <a:pt x="518" y="579"/>
                  </a:lnTo>
                  <a:lnTo>
                    <a:pt x="522" y="575"/>
                  </a:lnTo>
                  <a:lnTo>
                    <a:pt x="518" y="582"/>
                  </a:lnTo>
                  <a:lnTo>
                    <a:pt x="560" y="601"/>
                  </a:lnTo>
                  <a:lnTo>
                    <a:pt x="579" y="605"/>
                  </a:lnTo>
                  <a:lnTo>
                    <a:pt x="586" y="575"/>
                  </a:lnTo>
                  <a:lnTo>
                    <a:pt x="601" y="571"/>
                  </a:lnTo>
                  <a:lnTo>
                    <a:pt x="601" y="564"/>
                  </a:lnTo>
                  <a:lnTo>
                    <a:pt x="628" y="552"/>
                  </a:lnTo>
                  <a:lnTo>
                    <a:pt x="628" y="529"/>
                  </a:lnTo>
                  <a:lnTo>
                    <a:pt x="647" y="529"/>
                  </a:lnTo>
                  <a:lnTo>
                    <a:pt x="654" y="503"/>
                  </a:lnTo>
                  <a:lnTo>
                    <a:pt x="647" y="484"/>
                  </a:lnTo>
                  <a:lnTo>
                    <a:pt x="632" y="484"/>
                  </a:lnTo>
                  <a:lnTo>
                    <a:pt x="613" y="469"/>
                  </a:lnTo>
                  <a:lnTo>
                    <a:pt x="609" y="431"/>
                  </a:lnTo>
                  <a:lnTo>
                    <a:pt x="620" y="416"/>
                  </a:lnTo>
                  <a:lnTo>
                    <a:pt x="636" y="405"/>
                  </a:lnTo>
                  <a:lnTo>
                    <a:pt x="636" y="382"/>
                  </a:lnTo>
                  <a:lnTo>
                    <a:pt x="617" y="378"/>
                  </a:lnTo>
                  <a:lnTo>
                    <a:pt x="609" y="359"/>
                  </a:lnTo>
                  <a:lnTo>
                    <a:pt x="620" y="337"/>
                  </a:lnTo>
                  <a:lnTo>
                    <a:pt x="636" y="344"/>
                  </a:lnTo>
                  <a:lnTo>
                    <a:pt x="677" y="303"/>
                  </a:lnTo>
                  <a:lnTo>
                    <a:pt x="670" y="250"/>
                  </a:lnTo>
                  <a:lnTo>
                    <a:pt x="673" y="250"/>
                  </a:lnTo>
                  <a:lnTo>
                    <a:pt x="685" y="235"/>
                  </a:lnTo>
                  <a:lnTo>
                    <a:pt x="662" y="242"/>
                  </a:lnTo>
                  <a:lnTo>
                    <a:pt x="643" y="238"/>
                  </a:lnTo>
                  <a:lnTo>
                    <a:pt x="613" y="265"/>
                  </a:lnTo>
                  <a:lnTo>
                    <a:pt x="598" y="269"/>
                  </a:lnTo>
                  <a:lnTo>
                    <a:pt x="575" y="246"/>
                  </a:lnTo>
                  <a:lnTo>
                    <a:pt x="514" y="223"/>
                  </a:lnTo>
                  <a:lnTo>
                    <a:pt x="496" y="231"/>
                  </a:lnTo>
                  <a:lnTo>
                    <a:pt x="484" y="250"/>
                  </a:lnTo>
                  <a:lnTo>
                    <a:pt x="488" y="261"/>
                  </a:lnTo>
                  <a:lnTo>
                    <a:pt x="477" y="269"/>
                  </a:lnTo>
                  <a:lnTo>
                    <a:pt x="477" y="246"/>
                  </a:lnTo>
                  <a:lnTo>
                    <a:pt x="488" y="238"/>
                  </a:lnTo>
                  <a:lnTo>
                    <a:pt x="484" y="223"/>
                  </a:lnTo>
                  <a:lnTo>
                    <a:pt x="488" y="216"/>
                  </a:lnTo>
                  <a:lnTo>
                    <a:pt x="473" y="204"/>
                  </a:lnTo>
                  <a:lnTo>
                    <a:pt x="420" y="219"/>
                  </a:lnTo>
                  <a:lnTo>
                    <a:pt x="412" y="208"/>
                  </a:lnTo>
                  <a:lnTo>
                    <a:pt x="446" y="193"/>
                  </a:lnTo>
                  <a:lnTo>
                    <a:pt x="454" y="140"/>
                  </a:lnTo>
                  <a:lnTo>
                    <a:pt x="435" y="136"/>
                  </a:lnTo>
                  <a:lnTo>
                    <a:pt x="435" y="155"/>
                  </a:lnTo>
                  <a:lnTo>
                    <a:pt x="397" y="182"/>
                  </a:lnTo>
                  <a:lnTo>
                    <a:pt x="390" y="189"/>
                  </a:lnTo>
                  <a:lnTo>
                    <a:pt x="397" y="193"/>
                  </a:lnTo>
                  <a:lnTo>
                    <a:pt x="382" y="193"/>
                  </a:lnTo>
                  <a:lnTo>
                    <a:pt x="386" y="204"/>
                  </a:lnTo>
                  <a:lnTo>
                    <a:pt x="352" y="197"/>
                  </a:lnTo>
                  <a:lnTo>
                    <a:pt x="367" y="189"/>
                  </a:lnTo>
                  <a:lnTo>
                    <a:pt x="371" y="197"/>
                  </a:lnTo>
                  <a:lnTo>
                    <a:pt x="386" y="193"/>
                  </a:lnTo>
                  <a:lnTo>
                    <a:pt x="397" y="170"/>
                  </a:lnTo>
                  <a:lnTo>
                    <a:pt x="431" y="155"/>
                  </a:lnTo>
                  <a:lnTo>
                    <a:pt x="435" y="136"/>
                  </a:lnTo>
                  <a:lnTo>
                    <a:pt x="443" y="129"/>
                  </a:lnTo>
                  <a:lnTo>
                    <a:pt x="454" y="136"/>
                  </a:lnTo>
                  <a:lnTo>
                    <a:pt x="435" y="98"/>
                  </a:lnTo>
                  <a:lnTo>
                    <a:pt x="427" y="91"/>
                  </a:lnTo>
                  <a:lnTo>
                    <a:pt x="427" y="106"/>
                  </a:lnTo>
                  <a:lnTo>
                    <a:pt x="416" y="110"/>
                  </a:lnTo>
                  <a:lnTo>
                    <a:pt x="401" y="95"/>
                  </a:lnTo>
                  <a:lnTo>
                    <a:pt x="363" y="83"/>
                  </a:lnTo>
                  <a:lnTo>
                    <a:pt x="359" y="64"/>
                  </a:lnTo>
                  <a:lnTo>
                    <a:pt x="329" y="98"/>
                  </a:lnTo>
                  <a:lnTo>
                    <a:pt x="325" y="83"/>
                  </a:lnTo>
                  <a:lnTo>
                    <a:pt x="318" y="79"/>
                  </a:lnTo>
                  <a:lnTo>
                    <a:pt x="310" y="95"/>
                  </a:lnTo>
                  <a:lnTo>
                    <a:pt x="299" y="91"/>
                  </a:lnTo>
                  <a:lnTo>
                    <a:pt x="291" y="91"/>
                  </a:lnTo>
                  <a:lnTo>
                    <a:pt x="287" y="76"/>
                  </a:lnTo>
                  <a:lnTo>
                    <a:pt x="265" y="68"/>
                  </a:lnTo>
                  <a:lnTo>
                    <a:pt x="246" y="68"/>
                  </a:lnTo>
                  <a:lnTo>
                    <a:pt x="227" y="57"/>
                  </a:lnTo>
                  <a:lnTo>
                    <a:pt x="182" y="61"/>
                  </a:lnTo>
                  <a:lnTo>
                    <a:pt x="163" y="53"/>
                  </a:lnTo>
                  <a:close/>
                  <a:moveTo>
                    <a:pt x="170" y="356"/>
                  </a:moveTo>
                  <a:lnTo>
                    <a:pt x="166" y="363"/>
                  </a:lnTo>
                  <a:lnTo>
                    <a:pt x="170" y="367"/>
                  </a:lnTo>
                  <a:lnTo>
                    <a:pt x="174" y="359"/>
                  </a:lnTo>
                  <a:lnTo>
                    <a:pt x="170" y="356"/>
                  </a:lnTo>
                  <a:close/>
                  <a:moveTo>
                    <a:pt x="174" y="193"/>
                  </a:moveTo>
                  <a:lnTo>
                    <a:pt x="178" y="182"/>
                  </a:lnTo>
                  <a:lnTo>
                    <a:pt x="151" y="189"/>
                  </a:lnTo>
                  <a:lnTo>
                    <a:pt x="159" y="204"/>
                  </a:lnTo>
                  <a:lnTo>
                    <a:pt x="174" y="200"/>
                  </a:lnTo>
                  <a:lnTo>
                    <a:pt x="174" y="193"/>
                  </a:lnTo>
                  <a:close/>
                  <a:moveTo>
                    <a:pt x="178" y="155"/>
                  </a:moveTo>
                  <a:lnTo>
                    <a:pt x="182" y="155"/>
                  </a:lnTo>
                  <a:lnTo>
                    <a:pt x="182" y="151"/>
                  </a:lnTo>
                  <a:lnTo>
                    <a:pt x="178" y="155"/>
                  </a:lnTo>
                  <a:close/>
                  <a:moveTo>
                    <a:pt x="178" y="216"/>
                  </a:moveTo>
                  <a:lnTo>
                    <a:pt x="182" y="216"/>
                  </a:lnTo>
                  <a:lnTo>
                    <a:pt x="182" y="212"/>
                  </a:lnTo>
                  <a:lnTo>
                    <a:pt x="178" y="212"/>
                  </a:lnTo>
                  <a:lnTo>
                    <a:pt x="178" y="216"/>
                  </a:lnTo>
                  <a:close/>
                  <a:moveTo>
                    <a:pt x="189" y="151"/>
                  </a:moveTo>
                  <a:lnTo>
                    <a:pt x="189" y="151"/>
                  </a:lnTo>
                  <a:lnTo>
                    <a:pt x="189" y="151"/>
                  </a:lnTo>
                  <a:lnTo>
                    <a:pt x="189" y="151"/>
                  </a:lnTo>
                  <a:lnTo>
                    <a:pt x="189" y="151"/>
                  </a:lnTo>
                  <a:close/>
                  <a:moveTo>
                    <a:pt x="348" y="499"/>
                  </a:moveTo>
                  <a:lnTo>
                    <a:pt x="348" y="492"/>
                  </a:lnTo>
                  <a:lnTo>
                    <a:pt x="344" y="484"/>
                  </a:lnTo>
                  <a:lnTo>
                    <a:pt x="348" y="499"/>
                  </a:lnTo>
                  <a:close/>
                  <a:moveTo>
                    <a:pt x="356" y="197"/>
                  </a:moveTo>
                  <a:lnTo>
                    <a:pt x="356" y="197"/>
                  </a:lnTo>
                  <a:lnTo>
                    <a:pt x="356" y="197"/>
                  </a:lnTo>
                  <a:lnTo>
                    <a:pt x="356" y="197"/>
                  </a:lnTo>
                  <a:lnTo>
                    <a:pt x="356" y="197"/>
                  </a:lnTo>
                  <a:close/>
                  <a:moveTo>
                    <a:pt x="643" y="390"/>
                  </a:moveTo>
                  <a:lnTo>
                    <a:pt x="632" y="393"/>
                  </a:lnTo>
                  <a:lnTo>
                    <a:pt x="643" y="393"/>
                  </a:lnTo>
                  <a:lnTo>
                    <a:pt x="643" y="390"/>
                  </a:lnTo>
                  <a:close/>
                  <a:moveTo>
                    <a:pt x="673" y="216"/>
                  </a:moveTo>
                  <a:lnTo>
                    <a:pt x="673" y="216"/>
                  </a:lnTo>
                  <a:lnTo>
                    <a:pt x="677" y="219"/>
                  </a:lnTo>
                  <a:lnTo>
                    <a:pt x="677" y="216"/>
                  </a:lnTo>
                  <a:lnTo>
                    <a:pt x="673" y="216"/>
                  </a:lnTo>
                  <a:close/>
                  <a:moveTo>
                    <a:pt x="677" y="216"/>
                  </a:moveTo>
                  <a:lnTo>
                    <a:pt x="681" y="231"/>
                  </a:lnTo>
                  <a:lnTo>
                    <a:pt x="696" y="231"/>
                  </a:lnTo>
                  <a:lnTo>
                    <a:pt x="696" y="223"/>
                  </a:lnTo>
                  <a:lnTo>
                    <a:pt x="723" y="227"/>
                  </a:lnTo>
                  <a:lnTo>
                    <a:pt x="704" y="193"/>
                  </a:lnTo>
                  <a:lnTo>
                    <a:pt x="692" y="185"/>
                  </a:lnTo>
                  <a:lnTo>
                    <a:pt x="670" y="182"/>
                  </a:lnTo>
                  <a:lnTo>
                    <a:pt x="662" y="193"/>
                  </a:lnTo>
                  <a:lnTo>
                    <a:pt x="658" y="216"/>
                  </a:lnTo>
                  <a:lnTo>
                    <a:pt x="666" y="219"/>
                  </a:lnTo>
                  <a:lnTo>
                    <a:pt x="662" y="216"/>
                  </a:lnTo>
                  <a:lnTo>
                    <a:pt x="677" y="21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89" name="Freeform 139">
              <a:extLst>
                <a:ext uri="{FF2B5EF4-FFF2-40B4-BE49-F238E27FC236}">
                  <a16:creationId xmlns:a16="http://schemas.microsoft.com/office/drawing/2014/main" id="{14A9F252-F470-4CC9-9821-2ECB997D2634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988" y="1296"/>
              <a:ext cx="409" cy="205"/>
            </a:xfrm>
            <a:custGeom>
              <a:avLst/>
              <a:gdLst>
                <a:gd name="T0" fmla="*/ 8 w 409"/>
                <a:gd name="T1" fmla="*/ 0 h 205"/>
                <a:gd name="T2" fmla="*/ 0 w 409"/>
                <a:gd name="T3" fmla="*/ 8 h 205"/>
                <a:gd name="T4" fmla="*/ 4 w 409"/>
                <a:gd name="T5" fmla="*/ 0 h 205"/>
                <a:gd name="T6" fmla="*/ 8 w 409"/>
                <a:gd name="T7" fmla="*/ 0 h 205"/>
                <a:gd name="T8" fmla="*/ 23 w 409"/>
                <a:gd name="T9" fmla="*/ 19 h 205"/>
                <a:gd name="T10" fmla="*/ 16 w 409"/>
                <a:gd name="T11" fmla="*/ 19 h 205"/>
                <a:gd name="T12" fmla="*/ 16 w 409"/>
                <a:gd name="T13" fmla="*/ 12 h 205"/>
                <a:gd name="T14" fmla="*/ 23 w 409"/>
                <a:gd name="T15" fmla="*/ 19 h 205"/>
                <a:gd name="T16" fmla="*/ 292 w 409"/>
                <a:gd name="T17" fmla="*/ 152 h 205"/>
                <a:gd name="T18" fmla="*/ 288 w 409"/>
                <a:gd name="T19" fmla="*/ 163 h 205"/>
                <a:gd name="T20" fmla="*/ 299 w 409"/>
                <a:gd name="T21" fmla="*/ 182 h 205"/>
                <a:gd name="T22" fmla="*/ 311 w 409"/>
                <a:gd name="T23" fmla="*/ 193 h 205"/>
                <a:gd name="T24" fmla="*/ 318 w 409"/>
                <a:gd name="T25" fmla="*/ 182 h 205"/>
                <a:gd name="T26" fmla="*/ 322 w 409"/>
                <a:gd name="T27" fmla="*/ 197 h 205"/>
                <a:gd name="T28" fmla="*/ 326 w 409"/>
                <a:gd name="T29" fmla="*/ 193 h 205"/>
                <a:gd name="T30" fmla="*/ 337 w 409"/>
                <a:gd name="T31" fmla="*/ 197 h 205"/>
                <a:gd name="T32" fmla="*/ 349 w 409"/>
                <a:gd name="T33" fmla="*/ 178 h 205"/>
                <a:gd name="T34" fmla="*/ 379 w 409"/>
                <a:gd name="T35" fmla="*/ 205 h 205"/>
                <a:gd name="T36" fmla="*/ 390 w 409"/>
                <a:gd name="T37" fmla="*/ 205 h 205"/>
                <a:gd name="T38" fmla="*/ 405 w 409"/>
                <a:gd name="T39" fmla="*/ 189 h 205"/>
                <a:gd name="T40" fmla="*/ 409 w 409"/>
                <a:gd name="T41" fmla="*/ 182 h 205"/>
                <a:gd name="T42" fmla="*/ 405 w 409"/>
                <a:gd name="T43" fmla="*/ 186 h 205"/>
                <a:gd name="T44" fmla="*/ 371 w 409"/>
                <a:gd name="T45" fmla="*/ 148 h 205"/>
                <a:gd name="T46" fmla="*/ 386 w 409"/>
                <a:gd name="T47" fmla="*/ 118 h 205"/>
                <a:gd name="T48" fmla="*/ 367 w 409"/>
                <a:gd name="T49" fmla="*/ 102 h 205"/>
                <a:gd name="T50" fmla="*/ 379 w 409"/>
                <a:gd name="T51" fmla="*/ 87 h 205"/>
                <a:gd name="T52" fmla="*/ 375 w 409"/>
                <a:gd name="T53" fmla="*/ 80 h 205"/>
                <a:gd name="T54" fmla="*/ 364 w 409"/>
                <a:gd name="T55" fmla="*/ 91 h 205"/>
                <a:gd name="T56" fmla="*/ 356 w 409"/>
                <a:gd name="T57" fmla="*/ 87 h 205"/>
                <a:gd name="T58" fmla="*/ 352 w 409"/>
                <a:gd name="T59" fmla="*/ 102 h 205"/>
                <a:gd name="T60" fmla="*/ 337 w 409"/>
                <a:gd name="T61" fmla="*/ 102 h 205"/>
                <a:gd name="T62" fmla="*/ 333 w 409"/>
                <a:gd name="T63" fmla="*/ 114 h 205"/>
                <a:gd name="T64" fmla="*/ 318 w 409"/>
                <a:gd name="T65" fmla="*/ 110 h 205"/>
                <a:gd name="T66" fmla="*/ 303 w 409"/>
                <a:gd name="T67" fmla="*/ 136 h 205"/>
                <a:gd name="T68" fmla="*/ 288 w 409"/>
                <a:gd name="T69" fmla="*/ 121 h 205"/>
                <a:gd name="T70" fmla="*/ 280 w 409"/>
                <a:gd name="T71" fmla="*/ 144 h 205"/>
                <a:gd name="T72" fmla="*/ 330 w 409"/>
                <a:gd name="T73" fmla="*/ 152 h 205"/>
                <a:gd name="T74" fmla="*/ 303 w 409"/>
                <a:gd name="T75" fmla="*/ 152 h 205"/>
                <a:gd name="T76" fmla="*/ 299 w 409"/>
                <a:gd name="T77" fmla="*/ 155 h 205"/>
                <a:gd name="T78" fmla="*/ 292 w 409"/>
                <a:gd name="T79" fmla="*/ 152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09" h="205">
                  <a:moveTo>
                    <a:pt x="8" y="0"/>
                  </a:moveTo>
                  <a:lnTo>
                    <a:pt x="0" y="8"/>
                  </a:lnTo>
                  <a:lnTo>
                    <a:pt x="4" y="0"/>
                  </a:lnTo>
                  <a:lnTo>
                    <a:pt x="8" y="0"/>
                  </a:lnTo>
                  <a:close/>
                  <a:moveTo>
                    <a:pt x="23" y="19"/>
                  </a:moveTo>
                  <a:lnTo>
                    <a:pt x="16" y="19"/>
                  </a:lnTo>
                  <a:lnTo>
                    <a:pt x="16" y="12"/>
                  </a:lnTo>
                  <a:lnTo>
                    <a:pt x="23" y="19"/>
                  </a:lnTo>
                  <a:close/>
                  <a:moveTo>
                    <a:pt x="292" y="152"/>
                  </a:moveTo>
                  <a:lnTo>
                    <a:pt x="288" y="163"/>
                  </a:lnTo>
                  <a:lnTo>
                    <a:pt x="299" y="182"/>
                  </a:lnTo>
                  <a:lnTo>
                    <a:pt x="311" y="193"/>
                  </a:lnTo>
                  <a:lnTo>
                    <a:pt x="318" y="182"/>
                  </a:lnTo>
                  <a:lnTo>
                    <a:pt x="322" y="197"/>
                  </a:lnTo>
                  <a:lnTo>
                    <a:pt x="326" y="193"/>
                  </a:lnTo>
                  <a:lnTo>
                    <a:pt x="337" y="197"/>
                  </a:lnTo>
                  <a:lnTo>
                    <a:pt x="349" y="178"/>
                  </a:lnTo>
                  <a:lnTo>
                    <a:pt x="379" y="205"/>
                  </a:lnTo>
                  <a:lnTo>
                    <a:pt x="390" y="205"/>
                  </a:lnTo>
                  <a:lnTo>
                    <a:pt x="405" y="189"/>
                  </a:lnTo>
                  <a:lnTo>
                    <a:pt x="409" y="182"/>
                  </a:lnTo>
                  <a:lnTo>
                    <a:pt x="405" y="186"/>
                  </a:lnTo>
                  <a:lnTo>
                    <a:pt x="371" y="148"/>
                  </a:lnTo>
                  <a:lnTo>
                    <a:pt x="386" y="118"/>
                  </a:lnTo>
                  <a:lnTo>
                    <a:pt x="367" y="102"/>
                  </a:lnTo>
                  <a:lnTo>
                    <a:pt x="379" y="87"/>
                  </a:lnTo>
                  <a:lnTo>
                    <a:pt x="375" y="80"/>
                  </a:lnTo>
                  <a:lnTo>
                    <a:pt x="364" y="91"/>
                  </a:lnTo>
                  <a:lnTo>
                    <a:pt x="356" y="87"/>
                  </a:lnTo>
                  <a:lnTo>
                    <a:pt x="352" y="102"/>
                  </a:lnTo>
                  <a:lnTo>
                    <a:pt x="337" y="102"/>
                  </a:lnTo>
                  <a:lnTo>
                    <a:pt x="333" y="114"/>
                  </a:lnTo>
                  <a:lnTo>
                    <a:pt x="318" y="110"/>
                  </a:lnTo>
                  <a:lnTo>
                    <a:pt x="303" y="136"/>
                  </a:lnTo>
                  <a:lnTo>
                    <a:pt x="288" y="121"/>
                  </a:lnTo>
                  <a:lnTo>
                    <a:pt x="280" y="144"/>
                  </a:lnTo>
                  <a:lnTo>
                    <a:pt x="330" y="152"/>
                  </a:lnTo>
                  <a:lnTo>
                    <a:pt x="303" y="152"/>
                  </a:lnTo>
                  <a:lnTo>
                    <a:pt x="299" y="155"/>
                  </a:lnTo>
                  <a:lnTo>
                    <a:pt x="292" y="15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3" name="Freeform 140">
              <a:extLst>
                <a:ext uri="{FF2B5EF4-FFF2-40B4-BE49-F238E27FC236}">
                  <a16:creationId xmlns:a16="http://schemas.microsoft.com/office/drawing/2014/main" id="{10A92795-7CC3-4E57-8C81-BADAC23BF06E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603" y="1323"/>
              <a:ext cx="1074" cy="934"/>
            </a:xfrm>
            <a:custGeom>
              <a:avLst/>
              <a:gdLst>
                <a:gd name="T0" fmla="*/ 41 w 1074"/>
                <a:gd name="T1" fmla="*/ 98 h 934"/>
                <a:gd name="T2" fmla="*/ 53 w 1074"/>
                <a:gd name="T3" fmla="*/ 83 h 934"/>
                <a:gd name="T4" fmla="*/ 105 w 1074"/>
                <a:gd name="T5" fmla="*/ 72 h 934"/>
                <a:gd name="T6" fmla="*/ 196 w 1074"/>
                <a:gd name="T7" fmla="*/ 541 h 934"/>
                <a:gd name="T8" fmla="*/ 249 w 1074"/>
                <a:gd name="T9" fmla="*/ 544 h 934"/>
                <a:gd name="T10" fmla="*/ 272 w 1074"/>
                <a:gd name="T11" fmla="*/ 582 h 934"/>
                <a:gd name="T12" fmla="*/ 283 w 1074"/>
                <a:gd name="T13" fmla="*/ 665 h 934"/>
                <a:gd name="T14" fmla="*/ 401 w 1074"/>
                <a:gd name="T15" fmla="*/ 616 h 934"/>
                <a:gd name="T16" fmla="*/ 382 w 1074"/>
                <a:gd name="T17" fmla="*/ 522 h 934"/>
                <a:gd name="T18" fmla="*/ 476 w 1074"/>
                <a:gd name="T19" fmla="*/ 541 h 934"/>
                <a:gd name="T20" fmla="*/ 537 w 1074"/>
                <a:gd name="T21" fmla="*/ 533 h 934"/>
                <a:gd name="T22" fmla="*/ 514 w 1074"/>
                <a:gd name="T23" fmla="*/ 620 h 934"/>
                <a:gd name="T24" fmla="*/ 548 w 1074"/>
                <a:gd name="T25" fmla="*/ 688 h 934"/>
                <a:gd name="T26" fmla="*/ 612 w 1074"/>
                <a:gd name="T27" fmla="*/ 730 h 934"/>
                <a:gd name="T28" fmla="*/ 609 w 1074"/>
                <a:gd name="T29" fmla="*/ 805 h 934"/>
                <a:gd name="T30" fmla="*/ 654 w 1074"/>
                <a:gd name="T31" fmla="*/ 839 h 934"/>
                <a:gd name="T32" fmla="*/ 635 w 1074"/>
                <a:gd name="T33" fmla="*/ 900 h 934"/>
                <a:gd name="T34" fmla="*/ 669 w 1074"/>
                <a:gd name="T35" fmla="*/ 907 h 934"/>
                <a:gd name="T36" fmla="*/ 707 w 1074"/>
                <a:gd name="T37" fmla="*/ 892 h 934"/>
                <a:gd name="T38" fmla="*/ 768 w 1074"/>
                <a:gd name="T39" fmla="*/ 885 h 934"/>
                <a:gd name="T40" fmla="*/ 832 w 1074"/>
                <a:gd name="T41" fmla="*/ 824 h 934"/>
                <a:gd name="T42" fmla="*/ 858 w 1074"/>
                <a:gd name="T43" fmla="*/ 745 h 934"/>
                <a:gd name="T44" fmla="*/ 873 w 1074"/>
                <a:gd name="T45" fmla="*/ 673 h 934"/>
                <a:gd name="T46" fmla="*/ 953 w 1074"/>
                <a:gd name="T47" fmla="*/ 601 h 934"/>
                <a:gd name="T48" fmla="*/ 934 w 1074"/>
                <a:gd name="T49" fmla="*/ 510 h 934"/>
                <a:gd name="T50" fmla="*/ 908 w 1074"/>
                <a:gd name="T51" fmla="*/ 420 h 934"/>
                <a:gd name="T52" fmla="*/ 953 w 1074"/>
                <a:gd name="T53" fmla="*/ 344 h 934"/>
                <a:gd name="T54" fmla="*/ 1040 w 1074"/>
                <a:gd name="T55" fmla="*/ 283 h 934"/>
                <a:gd name="T56" fmla="*/ 957 w 1074"/>
                <a:gd name="T57" fmla="*/ 234 h 934"/>
                <a:gd name="T58" fmla="*/ 832 w 1074"/>
                <a:gd name="T59" fmla="*/ 181 h 934"/>
                <a:gd name="T60" fmla="*/ 711 w 1074"/>
                <a:gd name="T61" fmla="*/ 166 h 934"/>
                <a:gd name="T62" fmla="*/ 677 w 1074"/>
                <a:gd name="T63" fmla="*/ 125 h 934"/>
                <a:gd name="T64" fmla="*/ 465 w 1074"/>
                <a:gd name="T65" fmla="*/ 22 h 934"/>
                <a:gd name="T66" fmla="*/ 408 w 1074"/>
                <a:gd name="T67" fmla="*/ 102 h 934"/>
                <a:gd name="T68" fmla="*/ 404 w 1074"/>
                <a:gd name="T69" fmla="*/ 151 h 934"/>
                <a:gd name="T70" fmla="*/ 355 w 1074"/>
                <a:gd name="T71" fmla="*/ 102 h 934"/>
                <a:gd name="T72" fmla="*/ 325 w 1074"/>
                <a:gd name="T73" fmla="*/ 159 h 934"/>
                <a:gd name="T74" fmla="*/ 314 w 1074"/>
                <a:gd name="T75" fmla="*/ 87 h 934"/>
                <a:gd name="T76" fmla="*/ 102 w 1074"/>
                <a:gd name="T77" fmla="*/ 106 h 934"/>
                <a:gd name="T78" fmla="*/ 79 w 1074"/>
                <a:gd name="T79" fmla="*/ 181 h 934"/>
                <a:gd name="T80" fmla="*/ 162 w 1074"/>
                <a:gd name="T81" fmla="*/ 212 h 934"/>
                <a:gd name="T82" fmla="*/ 124 w 1074"/>
                <a:gd name="T83" fmla="*/ 314 h 934"/>
                <a:gd name="T84" fmla="*/ 0 w 1074"/>
                <a:gd name="T85" fmla="*/ 472 h 934"/>
                <a:gd name="T86" fmla="*/ 75 w 1074"/>
                <a:gd name="T87" fmla="*/ 571 h 934"/>
                <a:gd name="T88" fmla="*/ 132 w 1074"/>
                <a:gd name="T89" fmla="*/ 57 h 934"/>
                <a:gd name="T90" fmla="*/ 192 w 1074"/>
                <a:gd name="T91" fmla="*/ 49 h 934"/>
                <a:gd name="T92" fmla="*/ 230 w 1074"/>
                <a:gd name="T93" fmla="*/ 49 h 934"/>
                <a:gd name="T94" fmla="*/ 264 w 1074"/>
                <a:gd name="T95" fmla="*/ 34 h 934"/>
                <a:gd name="T96" fmla="*/ 298 w 1074"/>
                <a:gd name="T97" fmla="*/ 38 h 934"/>
                <a:gd name="T98" fmla="*/ 472 w 1074"/>
                <a:gd name="T99" fmla="*/ 261 h 934"/>
                <a:gd name="T100" fmla="*/ 503 w 1074"/>
                <a:gd name="T101" fmla="*/ 291 h 934"/>
                <a:gd name="T102" fmla="*/ 461 w 1074"/>
                <a:gd name="T103" fmla="*/ 302 h 934"/>
                <a:gd name="T104" fmla="*/ 435 w 1074"/>
                <a:gd name="T105" fmla="*/ 102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74" h="934">
                  <a:moveTo>
                    <a:pt x="41" y="98"/>
                  </a:moveTo>
                  <a:lnTo>
                    <a:pt x="30" y="91"/>
                  </a:lnTo>
                  <a:lnTo>
                    <a:pt x="7" y="98"/>
                  </a:lnTo>
                  <a:lnTo>
                    <a:pt x="26" y="113"/>
                  </a:lnTo>
                  <a:lnTo>
                    <a:pt x="22" y="102"/>
                  </a:lnTo>
                  <a:lnTo>
                    <a:pt x="41" y="98"/>
                  </a:lnTo>
                  <a:close/>
                  <a:moveTo>
                    <a:pt x="49" y="98"/>
                  </a:moveTo>
                  <a:lnTo>
                    <a:pt x="53" y="102"/>
                  </a:lnTo>
                  <a:lnTo>
                    <a:pt x="53" y="98"/>
                  </a:lnTo>
                  <a:lnTo>
                    <a:pt x="49" y="98"/>
                  </a:lnTo>
                  <a:lnTo>
                    <a:pt x="49" y="98"/>
                  </a:lnTo>
                  <a:close/>
                  <a:moveTo>
                    <a:pt x="53" y="83"/>
                  </a:moveTo>
                  <a:lnTo>
                    <a:pt x="56" y="91"/>
                  </a:lnTo>
                  <a:lnTo>
                    <a:pt x="64" y="83"/>
                  </a:lnTo>
                  <a:lnTo>
                    <a:pt x="53" y="83"/>
                  </a:lnTo>
                  <a:close/>
                  <a:moveTo>
                    <a:pt x="68" y="72"/>
                  </a:moveTo>
                  <a:lnTo>
                    <a:pt x="60" y="75"/>
                  </a:lnTo>
                  <a:lnTo>
                    <a:pt x="105" y="72"/>
                  </a:lnTo>
                  <a:lnTo>
                    <a:pt x="94" y="68"/>
                  </a:lnTo>
                  <a:lnTo>
                    <a:pt x="68" y="72"/>
                  </a:lnTo>
                  <a:close/>
                  <a:moveTo>
                    <a:pt x="83" y="590"/>
                  </a:moveTo>
                  <a:lnTo>
                    <a:pt x="102" y="578"/>
                  </a:lnTo>
                  <a:lnTo>
                    <a:pt x="136" y="582"/>
                  </a:lnTo>
                  <a:lnTo>
                    <a:pt x="196" y="541"/>
                  </a:lnTo>
                  <a:lnTo>
                    <a:pt x="204" y="525"/>
                  </a:lnTo>
                  <a:lnTo>
                    <a:pt x="192" y="522"/>
                  </a:lnTo>
                  <a:lnTo>
                    <a:pt x="204" y="507"/>
                  </a:lnTo>
                  <a:lnTo>
                    <a:pt x="223" y="514"/>
                  </a:lnTo>
                  <a:lnTo>
                    <a:pt x="227" y="533"/>
                  </a:lnTo>
                  <a:lnTo>
                    <a:pt x="249" y="544"/>
                  </a:lnTo>
                  <a:lnTo>
                    <a:pt x="264" y="541"/>
                  </a:lnTo>
                  <a:lnTo>
                    <a:pt x="276" y="548"/>
                  </a:lnTo>
                  <a:lnTo>
                    <a:pt x="287" y="567"/>
                  </a:lnTo>
                  <a:lnTo>
                    <a:pt x="276" y="571"/>
                  </a:lnTo>
                  <a:lnTo>
                    <a:pt x="280" y="582"/>
                  </a:lnTo>
                  <a:lnTo>
                    <a:pt x="272" y="582"/>
                  </a:lnTo>
                  <a:lnTo>
                    <a:pt x="268" y="605"/>
                  </a:lnTo>
                  <a:lnTo>
                    <a:pt x="268" y="612"/>
                  </a:lnTo>
                  <a:lnTo>
                    <a:pt x="291" y="616"/>
                  </a:lnTo>
                  <a:lnTo>
                    <a:pt x="291" y="639"/>
                  </a:lnTo>
                  <a:lnTo>
                    <a:pt x="264" y="650"/>
                  </a:lnTo>
                  <a:lnTo>
                    <a:pt x="283" y="665"/>
                  </a:lnTo>
                  <a:lnTo>
                    <a:pt x="295" y="654"/>
                  </a:lnTo>
                  <a:lnTo>
                    <a:pt x="332" y="654"/>
                  </a:lnTo>
                  <a:lnTo>
                    <a:pt x="348" y="631"/>
                  </a:lnTo>
                  <a:lnTo>
                    <a:pt x="374" y="643"/>
                  </a:lnTo>
                  <a:lnTo>
                    <a:pt x="382" y="631"/>
                  </a:lnTo>
                  <a:lnTo>
                    <a:pt x="401" y="616"/>
                  </a:lnTo>
                  <a:lnTo>
                    <a:pt x="385" y="601"/>
                  </a:lnTo>
                  <a:lnTo>
                    <a:pt x="393" y="567"/>
                  </a:lnTo>
                  <a:lnTo>
                    <a:pt x="389" y="552"/>
                  </a:lnTo>
                  <a:lnTo>
                    <a:pt x="359" y="533"/>
                  </a:lnTo>
                  <a:lnTo>
                    <a:pt x="355" y="514"/>
                  </a:lnTo>
                  <a:lnTo>
                    <a:pt x="382" y="522"/>
                  </a:lnTo>
                  <a:lnTo>
                    <a:pt x="401" y="495"/>
                  </a:lnTo>
                  <a:lnTo>
                    <a:pt x="412" y="499"/>
                  </a:lnTo>
                  <a:lnTo>
                    <a:pt x="435" y="488"/>
                  </a:lnTo>
                  <a:lnTo>
                    <a:pt x="446" y="499"/>
                  </a:lnTo>
                  <a:lnTo>
                    <a:pt x="446" y="537"/>
                  </a:lnTo>
                  <a:lnTo>
                    <a:pt x="476" y="541"/>
                  </a:lnTo>
                  <a:lnTo>
                    <a:pt x="495" y="537"/>
                  </a:lnTo>
                  <a:lnTo>
                    <a:pt x="522" y="499"/>
                  </a:lnTo>
                  <a:lnTo>
                    <a:pt x="533" y="503"/>
                  </a:lnTo>
                  <a:lnTo>
                    <a:pt x="541" y="510"/>
                  </a:lnTo>
                  <a:lnTo>
                    <a:pt x="529" y="522"/>
                  </a:lnTo>
                  <a:lnTo>
                    <a:pt x="537" y="533"/>
                  </a:lnTo>
                  <a:lnTo>
                    <a:pt x="503" y="578"/>
                  </a:lnTo>
                  <a:lnTo>
                    <a:pt x="525" y="597"/>
                  </a:lnTo>
                  <a:lnTo>
                    <a:pt x="518" y="601"/>
                  </a:lnTo>
                  <a:lnTo>
                    <a:pt x="518" y="616"/>
                  </a:lnTo>
                  <a:lnTo>
                    <a:pt x="507" y="609"/>
                  </a:lnTo>
                  <a:lnTo>
                    <a:pt x="514" y="620"/>
                  </a:lnTo>
                  <a:lnTo>
                    <a:pt x="514" y="631"/>
                  </a:lnTo>
                  <a:lnTo>
                    <a:pt x="525" y="628"/>
                  </a:lnTo>
                  <a:lnTo>
                    <a:pt x="544" y="635"/>
                  </a:lnTo>
                  <a:lnTo>
                    <a:pt x="541" y="646"/>
                  </a:lnTo>
                  <a:lnTo>
                    <a:pt x="552" y="654"/>
                  </a:lnTo>
                  <a:lnTo>
                    <a:pt x="548" y="688"/>
                  </a:lnTo>
                  <a:lnTo>
                    <a:pt x="556" y="696"/>
                  </a:lnTo>
                  <a:lnTo>
                    <a:pt x="571" y="688"/>
                  </a:lnTo>
                  <a:lnTo>
                    <a:pt x="571" y="707"/>
                  </a:lnTo>
                  <a:lnTo>
                    <a:pt x="586" y="715"/>
                  </a:lnTo>
                  <a:lnTo>
                    <a:pt x="582" y="733"/>
                  </a:lnTo>
                  <a:lnTo>
                    <a:pt x="612" y="730"/>
                  </a:lnTo>
                  <a:lnTo>
                    <a:pt x="605" y="749"/>
                  </a:lnTo>
                  <a:lnTo>
                    <a:pt x="609" y="756"/>
                  </a:lnTo>
                  <a:lnTo>
                    <a:pt x="594" y="771"/>
                  </a:lnTo>
                  <a:lnTo>
                    <a:pt x="601" y="786"/>
                  </a:lnTo>
                  <a:lnTo>
                    <a:pt x="594" y="805"/>
                  </a:lnTo>
                  <a:lnTo>
                    <a:pt x="609" y="805"/>
                  </a:lnTo>
                  <a:lnTo>
                    <a:pt x="620" y="801"/>
                  </a:lnTo>
                  <a:lnTo>
                    <a:pt x="624" y="813"/>
                  </a:lnTo>
                  <a:lnTo>
                    <a:pt x="650" y="809"/>
                  </a:lnTo>
                  <a:lnTo>
                    <a:pt x="665" y="832"/>
                  </a:lnTo>
                  <a:lnTo>
                    <a:pt x="650" y="832"/>
                  </a:lnTo>
                  <a:lnTo>
                    <a:pt x="654" y="839"/>
                  </a:lnTo>
                  <a:lnTo>
                    <a:pt x="646" y="839"/>
                  </a:lnTo>
                  <a:lnTo>
                    <a:pt x="646" y="851"/>
                  </a:lnTo>
                  <a:lnTo>
                    <a:pt x="639" y="854"/>
                  </a:lnTo>
                  <a:lnTo>
                    <a:pt x="654" y="870"/>
                  </a:lnTo>
                  <a:lnTo>
                    <a:pt x="654" y="888"/>
                  </a:lnTo>
                  <a:lnTo>
                    <a:pt x="635" y="900"/>
                  </a:lnTo>
                  <a:lnTo>
                    <a:pt x="639" y="919"/>
                  </a:lnTo>
                  <a:lnTo>
                    <a:pt x="673" y="934"/>
                  </a:lnTo>
                  <a:lnTo>
                    <a:pt x="684" y="930"/>
                  </a:lnTo>
                  <a:lnTo>
                    <a:pt x="684" y="919"/>
                  </a:lnTo>
                  <a:lnTo>
                    <a:pt x="677" y="926"/>
                  </a:lnTo>
                  <a:lnTo>
                    <a:pt x="669" y="907"/>
                  </a:lnTo>
                  <a:lnTo>
                    <a:pt x="688" y="900"/>
                  </a:lnTo>
                  <a:lnTo>
                    <a:pt x="688" y="892"/>
                  </a:lnTo>
                  <a:lnTo>
                    <a:pt x="699" y="892"/>
                  </a:lnTo>
                  <a:lnTo>
                    <a:pt x="703" y="904"/>
                  </a:lnTo>
                  <a:lnTo>
                    <a:pt x="699" y="888"/>
                  </a:lnTo>
                  <a:lnTo>
                    <a:pt x="707" y="892"/>
                  </a:lnTo>
                  <a:lnTo>
                    <a:pt x="715" y="888"/>
                  </a:lnTo>
                  <a:lnTo>
                    <a:pt x="718" y="904"/>
                  </a:lnTo>
                  <a:lnTo>
                    <a:pt x="745" y="881"/>
                  </a:lnTo>
                  <a:lnTo>
                    <a:pt x="749" y="888"/>
                  </a:lnTo>
                  <a:lnTo>
                    <a:pt x="752" y="881"/>
                  </a:lnTo>
                  <a:lnTo>
                    <a:pt x="768" y="885"/>
                  </a:lnTo>
                  <a:lnTo>
                    <a:pt x="779" y="862"/>
                  </a:lnTo>
                  <a:lnTo>
                    <a:pt x="786" y="870"/>
                  </a:lnTo>
                  <a:lnTo>
                    <a:pt x="802" y="858"/>
                  </a:lnTo>
                  <a:lnTo>
                    <a:pt x="817" y="843"/>
                  </a:lnTo>
                  <a:lnTo>
                    <a:pt x="817" y="824"/>
                  </a:lnTo>
                  <a:lnTo>
                    <a:pt x="832" y="824"/>
                  </a:lnTo>
                  <a:lnTo>
                    <a:pt x="851" y="836"/>
                  </a:lnTo>
                  <a:lnTo>
                    <a:pt x="870" y="828"/>
                  </a:lnTo>
                  <a:lnTo>
                    <a:pt x="881" y="836"/>
                  </a:lnTo>
                  <a:lnTo>
                    <a:pt x="877" y="813"/>
                  </a:lnTo>
                  <a:lnTo>
                    <a:pt x="889" y="805"/>
                  </a:lnTo>
                  <a:lnTo>
                    <a:pt x="858" y="745"/>
                  </a:lnTo>
                  <a:lnTo>
                    <a:pt x="862" y="730"/>
                  </a:lnTo>
                  <a:lnTo>
                    <a:pt x="877" y="715"/>
                  </a:lnTo>
                  <a:lnTo>
                    <a:pt x="870" y="699"/>
                  </a:lnTo>
                  <a:lnTo>
                    <a:pt x="877" y="692"/>
                  </a:lnTo>
                  <a:lnTo>
                    <a:pt x="855" y="677"/>
                  </a:lnTo>
                  <a:lnTo>
                    <a:pt x="873" y="673"/>
                  </a:lnTo>
                  <a:lnTo>
                    <a:pt x="881" y="658"/>
                  </a:lnTo>
                  <a:lnTo>
                    <a:pt x="945" y="654"/>
                  </a:lnTo>
                  <a:lnTo>
                    <a:pt x="938" y="639"/>
                  </a:lnTo>
                  <a:lnTo>
                    <a:pt x="961" y="628"/>
                  </a:lnTo>
                  <a:lnTo>
                    <a:pt x="964" y="612"/>
                  </a:lnTo>
                  <a:lnTo>
                    <a:pt x="953" y="601"/>
                  </a:lnTo>
                  <a:lnTo>
                    <a:pt x="972" y="593"/>
                  </a:lnTo>
                  <a:lnTo>
                    <a:pt x="945" y="552"/>
                  </a:lnTo>
                  <a:lnTo>
                    <a:pt x="964" y="548"/>
                  </a:lnTo>
                  <a:lnTo>
                    <a:pt x="964" y="541"/>
                  </a:lnTo>
                  <a:lnTo>
                    <a:pt x="953" y="533"/>
                  </a:lnTo>
                  <a:lnTo>
                    <a:pt x="934" y="510"/>
                  </a:lnTo>
                  <a:lnTo>
                    <a:pt x="938" y="495"/>
                  </a:lnTo>
                  <a:lnTo>
                    <a:pt x="949" y="495"/>
                  </a:lnTo>
                  <a:lnTo>
                    <a:pt x="934" y="469"/>
                  </a:lnTo>
                  <a:lnTo>
                    <a:pt x="942" y="450"/>
                  </a:lnTo>
                  <a:lnTo>
                    <a:pt x="930" y="457"/>
                  </a:lnTo>
                  <a:lnTo>
                    <a:pt x="908" y="420"/>
                  </a:lnTo>
                  <a:lnTo>
                    <a:pt x="900" y="420"/>
                  </a:lnTo>
                  <a:lnTo>
                    <a:pt x="892" y="393"/>
                  </a:lnTo>
                  <a:lnTo>
                    <a:pt x="892" y="374"/>
                  </a:lnTo>
                  <a:lnTo>
                    <a:pt x="930" y="367"/>
                  </a:lnTo>
                  <a:lnTo>
                    <a:pt x="942" y="348"/>
                  </a:lnTo>
                  <a:lnTo>
                    <a:pt x="953" y="344"/>
                  </a:lnTo>
                  <a:lnTo>
                    <a:pt x="1013" y="355"/>
                  </a:lnTo>
                  <a:lnTo>
                    <a:pt x="1055" y="333"/>
                  </a:lnTo>
                  <a:lnTo>
                    <a:pt x="1055" y="310"/>
                  </a:lnTo>
                  <a:lnTo>
                    <a:pt x="1063" y="310"/>
                  </a:lnTo>
                  <a:lnTo>
                    <a:pt x="1074" y="299"/>
                  </a:lnTo>
                  <a:lnTo>
                    <a:pt x="1040" y="283"/>
                  </a:lnTo>
                  <a:lnTo>
                    <a:pt x="1017" y="291"/>
                  </a:lnTo>
                  <a:lnTo>
                    <a:pt x="998" y="268"/>
                  </a:lnTo>
                  <a:lnTo>
                    <a:pt x="991" y="261"/>
                  </a:lnTo>
                  <a:lnTo>
                    <a:pt x="983" y="265"/>
                  </a:lnTo>
                  <a:lnTo>
                    <a:pt x="983" y="249"/>
                  </a:lnTo>
                  <a:lnTo>
                    <a:pt x="957" y="234"/>
                  </a:lnTo>
                  <a:lnTo>
                    <a:pt x="938" y="196"/>
                  </a:lnTo>
                  <a:lnTo>
                    <a:pt x="923" y="189"/>
                  </a:lnTo>
                  <a:lnTo>
                    <a:pt x="904" y="204"/>
                  </a:lnTo>
                  <a:lnTo>
                    <a:pt x="873" y="181"/>
                  </a:lnTo>
                  <a:lnTo>
                    <a:pt x="851" y="185"/>
                  </a:lnTo>
                  <a:lnTo>
                    <a:pt x="832" y="181"/>
                  </a:lnTo>
                  <a:lnTo>
                    <a:pt x="790" y="162"/>
                  </a:lnTo>
                  <a:lnTo>
                    <a:pt x="775" y="178"/>
                  </a:lnTo>
                  <a:lnTo>
                    <a:pt x="764" y="178"/>
                  </a:lnTo>
                  <a:lnTo>
                    <a:pt x="734" y="151"/>
                  </a:lnTo>
                  <a:lnTo>
                    <a:pt x="722" y="170"/>
                  </a:lnTo>
                  <a:lnTo>
                    <a:pt x="711" y="166"/>
                  </a:lnTo>
                  <a:lnTo>
                    <a:pt x="707" y="170"/>
                  </a:lnTo>
                  <a:lnTo>
                    <a:pt x="703" y="155"/>
                  </a:lnTo>
                  <a:lnTo>
                    <a:pt x="696" y="166"/>
                  </a:lnTo>
                  <a:lnTo>
                    <a:pt x="684" y="155"/>
                  </a:lnTo>
                  <a:lnTo>
                    <a:pt x="673" y="136"/>
                  </a:lnTo>
                  <a:lnTo>
                    <a:pt x="677" y="125"/>
                  </a:lnTo>
                  <a:lnTo>
                    <a:pt x="658" y="125"/>
                  </a:lnTo>
                  <a:lnTo>
                    <a:pt x="624" y="102"/>
                  </a:lnTo>
                  <a:lnTo>
                    <a:pt x="567" y="11"/>
                  </a:lnTo>
                  <a:lnTo>
                    <a:pt x="537" y="11"/>
                  </a:lnTo>
                  <a:lnTo>
                    <a:pt x="514" y="19"/>
                  </a:lnTo>
                  <a:lnTo>
                    <a:pt x="465" y="22"/>
                  </a:lnTo>
                  <a:lnTo>
                    <a:pt x="446" y="11"/>
                  </a:lnTo>
                  <a:lnTo>
                    <a:pt x="442" y="0"/>
                  </a:lnTo>
                  <a:lnTo>
                    <a:pt x="427" y="4"/>
                  </a:lnTo>
                  <a:lnTo>
                    <a:pt x="412" y="30"/>
                  </a:lnTo>
                  <a:lnTo>
                    <a:pt x="401" y="72"/>
                  </a:lnTo>
                  <a:lnTo>
                    <a:pt x="408" y="102"/>
                  </a:lnTo>
                  <a:lnTo>
                    <a:pt x="435" y="106"/>
                  </a:lnTo>
                  <a:lnTo>
                    <a:pt x="427" y="113"/>
                  </a:lnTo>
                  <a:lnTo>
                    <a:pt x="435" y="136"/>
                  </a:lnTo>
                  <a:lnTo>
                    <a:pt x="423" y="147"/>
                  </a:lnTo>
                  <a:lnTo>
                    <a:pt x="416" y="136"/>
                  </a:lnTo>
                  <a:lnTo>
                    <a:pt x="404" y="151"/>
                  </a:lnTo>
                  <a:lnTo>
                    <a:pt x="401" y="193"/>
                  </a:lnTo>
                  <a:lnTo>
                    <a:pt x="401" y="147"/>
                  </a:lnTo>
                  <a:lnTo>
                    <a:pt x="412" y="128"/>
                  </a:lnTo>
                  <a:lnTo>
                    <a:pt x="378" y="113"/>
                  </a:lnTo>
                  <a:lnTo>
                    <a:pt x="367" y="98"/>
                  </a:lnTo>
                  <a:lnTo>
                    <a:pt x="355" y="102"/>
                  </a:lnTo>
                  <a:lnTo>
                    <a:pt x="344" y="132"/>
                  </a:lnTo>
                  <a:lnTo>
                    <a:pt x="363" y="132"/>
                  </a:lnTo>
                  <a:lnTo>
                    <a:pt x="363" y="155"/>
                  </a:lnTo>
                  <a:lnTo>
                    <a:pt x="351" y="174"/>
                  </a:lnTo>
                  <a:lnTo>
                    <a:pt x="340" y="174"/>
                  </a:lnTo>
                  <a:lnTo>
                    <a:pt x="325" y="159"/>
                  </a:lnTo>
                  <a:lnTo>
                    <a:pt x="317" y="159"/>
                  </a:lnTo>
                  <a:lnTo>
                    <a:pt x="310" y="151"/>
                  </a:lnTo>
                  <a:lnTo>
                    <a:pt x="310" y="136"/>
                  </a:lnTo>
                  <a:lnTo>
                    <a:pt x="329" y="136"/>
                  </a:lnTo>
                  <a:lnTo>
                    <a:pt x="332" y="121"/>
                  </a:lnTo>
                  <a:lnTo>
                    <a:pt x="314" y="87"/>
                  </a:lnTo>
                  <a:lnTo>
                    <a:pt x="306" y="91"/>
                  </a:lnTo>
                  <a:lnTo>
                    <a:pt x="298" y="64"/>
                  </a:lnTo>
                  <a:lnTo>
                    <a:pt x="227" y="64"/>
                  </a:lnTo>
                  <a:lnTo>
                    <a:pt x="196" y="75"/>
                  </a:lnTo>
                  <a:lnTo>
                    <a:pt x="143" y="72"/>
                  </a:lnTo>
                  <a:lnTo>
                    <a:pt x="102" y="106"/>
                  </a:lnTo>
                  <a:lnTo>
                    <a:pt x="113" y="121"/>
                  </a:lnTo>
                  <a:lnTo>
                    <a:pt x="105" y="132"/>
                  </a:lnTo>
                  <a:lnTo>
                    <a:pt x="98" y="121"/>
                  </a:lnTo>
                  <a:lnTo>
                    <a:pt x="87" y="125"/>
                  </a:lnTo>
                  <a:lnTo>
                    <a:pt x="90" y="132"/>
                  </a:lnTo>
                  <a:lnTo>
                    <a:pt x="79" y="181"/>
                  </a:lnTo>
                  <a:lnTo>
                    <a:pt x="87" y="193"/>
                  </a:lnTo>
                  <a:lnTo>
                    <a:pt x="121" y="193"/>
                  </a:lnTo>
                  <a:lnTo>
                    <a:pt x="151" y="200"/>
                  </a:lnTo>
                  <a:lnTo>
                    <a:pt x="162" y="212"/>
                  </a:lnTo>
                  <a:lnTo>
                    <a:pt x="170" y="242"/>
                  </a:lnTo>
                  <a:lnTo>
                    <a:pt x="162" y="212"/>
                  </a:lnTo>
                  <a:lnTo>
                    <a:pt x="151" y="204"/>
                  </a:lnTo>
                  <a:lnTo>
                    <a:pt x="132" y="200"/>
                  </a:lnTo>
                  <a:lnTo>
                    <a:pt x="124" y="227"/>
                  </a:lnTo>
                  <a:lnTo>
                    <a:pt x="128" y="249"/>
                  </a:lnTo>
                  <a:lnTo>
                    <a:pt x="117" y="265"/>
                  </a:lnTo>
                  <a:lnTo>
                    <a:pt x="124" y="314"/>
                  </a:lnTo>
                  <a:lnTo>
                    <a:pt x="94" y="370"/>
                  </a:lnTo>
                  <a:lnTo>
                    <a:pt x="83" y="442"/>
                  </a:lnTo>
                  <a:lnTo>
                    <a:pt x="18" y="442"/>
                  </a:lnTo>
                  <a:lnTo>
                    <a:pt x="11" y="446"/>
                  </a:lnTo>
                  <a:lnTo>
                    <a:pt x="18" y="472"/>
                  </a:lnTo>
                  <a:lnTo>
                    <a:pt x="0" y="472"/>
                  </a:lnTo>
                  <a:lnTo>
                    <a:pt x="7" y="499"/>
                  </a:lnTo>
                  <a:lnTo>
                    <a:pt x="15" y="503"/>
                  </a:lnTo>
                  <a:lnTo>
                    <a:pt x="56" y="518"/>
                  </a:lnTo>
                  <a:lnTo>
                    <a:pt x="68" y="507"/>
                  </a:lnTo>
                  <a:lnTo>
                    <a:pt x="87" y="541"/>
                  </a:lnTo>
                  <a:lnTo>
                    <a:pt x="75" y="571"/>
                  </a:lnTo>
                  <a:lnTo>
                    <a:pt x="83" y="590"/>
                  </a:lnTo>
                  <a:close/>
                  <a:moveTo>
                    <a:pt x="132" y="57"/>
                  </a:moveTo>
                  <a:lnTo>
                    <a:pt x="113" y="60"/>
                  </a:lnTo>
                  <a:lnTo>
                    <a:pt x="117" y="64"/>
                  </a:lnTo>
                  <a:lnTo>
                    <a:pt x="158" y="57"/>
                  </a:lnTo>
                  <a:lnTo>
                    <a:pt x="132" y="57"/>
                  </a:lnTo>
                  <a:close/>
                  <a:moveTo>
                    <a:pt x="162" y="53"/>
                  </a:moveTo>
                  <a:lnTo>
                    <a:pt x="162" y="57"/>
                  </a:lnTo>
                  <a:lnTo>
                    <a:pt x="177" y="60"/>
                  </a:lnTo>
                  <a:lnTo>
                    <a:pt x="162" y="53"/>
                  </a:lnTo>
                  <a:close/>
                  <a:moveTo>
                    <a:pt x="181" y="57"/>
                  </a:moveTo>
                  <a:lnTo>
                    <a:pt x="192" y="49"/>
                  </a:lnTo>
                  <a:lnTo>
                    <a:pt x="219" y="49"/>
                  </a:lnTo>
                  <a:lnTo>
                    <a:pt x="185" y="45"/>
                  </a:lnTo>
                  <a:lnTo>
                    <a:pt x="181" y="57"/>
                  </a:lnTo>
                  <a:close/>
                  <a:moveTo>
                    <a:pt x="238" y="38"/>
                  </a:moveTo>
                  <a:lnTo>
                    <a:pt x="227" y="41"/>
                  </a:lnTo>
                  <a:lnTo>
                    <a:pt x="230" y="49"/>
                  </a:lnTo>
                  <a:lnTo>
                    <a:pt x="257" y="41"/>
                  </a:lnTo>
                  <a:lnTo>
                    <a:pt x="238" y="38"/>
                  </a:lnTo>
                  <a:close/>
                  <a:moveTo>
                    <a:pt x="268" y="41"/>
                  </a:moveTo>
                  <a:lnTo>
                    <a:pt x="291" y="41"/>
                  </a:lnTo>
                  <a:lnTo>
                    <a:pt x="272" y="34"/>
                  </a:lnTo>
                  <a:lnTo>
                    <a:pt x="264" y="34"/>
                  </a:lnTo>
                  <a:lnTo>
                    <a:pt x="268" y="41"/>
                  </a:lnTo>
                  <a:close/>
                  <a:moveTo>
                    <a:pt x="298" y="38"/>
                  </a:moveTo>
                  <a:lnTo>
                    <a:pt x="295" y="41"/>
                  </a:lnTo>
                  <a:lnTo>
                    <a:pt x="302" y="53"/>
                  </a:lnTo>
                  <a:lnTo>
                    <a:pt x="302" y="49"/>
                  </a:lnTo>
                  <a:lnTo>
                    <a:pt x="298" y="38"/>
                  </a:lnTo>
                  <a:close/>
                  <a:moveTo>
                    <a:pt x="397" y="238"/>
                  </a:moveTo>
                  <a:lnTo>
                    <a:pt x="423" y="246"/>
                  </a:lnTo>
                  <a:lnTo>
                    <a:pt x="423" y="253"/>
                  </a:lnTo>
                  <a:lnTo>
                    <a:pt x="431" y="249"/>
                  </a:lnTo>
                  <a:lnTo>
                    <a:pt x="438" y="257"/>
                  </a:lnTo>
                  <a:lnTo>
                    <a:pt x="472" y="261"/>
                  </a:lnTo>
                  <a:lnTo>
                    <a:pt x="480" y="272"/>
                  </a:lnTo>
                  <a:lnTo>
                    <a:pt x="499" y="265"/>
                  </a:lnTo>
                  <a:lnTo>
                    <a:pt x="507" y="276"/>
                  </a:lnTo>
                  <a:lnTo>
                    <a:pt x="499" y="280"/>
                  </a:lnTo>
                  <a:lnTo>
                    <a:pt x="507" y="287"/>
                  </a:lnTo>
                  <a:lnTo>
                    <a:pt x="503" y="291"/>
                  </a:lnTo>
                  <a:lnTo>
                    <a:pt x="507" y="306"/>
                  </a:lnTo>
                  <a:lnTo>
                    <a:pt x="491" y="317"/>
                  </a:lnTo>
                  <a:lnTo>
                    <a:pt x="480" y="306"/>
                  </a:lnTo>
                  <a:lnTo>
                    <a:pt x="480" y="314"/>
                  </a:lnTo>
                  <a:lnTo>
                    <a:pt x="469" y="314"/>
                  </a:lnTo>
                  <a:lnTo>
                    <a:pt x="461" y="302"/>
                  </a:lnTo>
                  <a:lnTo>
                    <a:pt x="450" y="310"/>
                  </a:lnTo>
                  <a:lnTo>
                    <a:pt x="427" y="261"/>
                  </a:lnTo>
                  <a:lnTo>
                    <a:pt x="408" y="253"/>
                  </a:lnTo>
                  <a:lnTo>
                    <a:pt x="397" y="238"/>
                  </a:lnTo>
                  <a:close/>
                  <a:moveTo>
                    <a:pt x="435" y="102"/>
                  </a:moveTo>
                  <a:lnTo>
                    <a:pt x="435" y="102"/>
                  </a:lnTo>
                  <a:lnTo>
                    <a:pt x="435" y="102"/>
                  </a:lnTo>
                  <a:lnTo>
                    <a:pt x="438" y="102"/>
                  </a:lnTo>
                  <a:lnTo>
                    <a:pt x="435" y="10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4" name="Freeform 141">
              <a:extLst>
                <a:ext uri="{FF2B5EF4-FFF2-40B4-BE49-F238E27FC236}">
                  <a16:creationId xmlns:a16="http://schemas.microsoft.com/office/drawing/2014/main" id="{74F7BA6E-EFC9-403D-9D94-6539F53D2B08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000" y="1425"/>
              <a:ext cx="110" cy="215"/>
            </a:xfrm>
            <a:custGeom>
              <a:avLst/>
              <a:gdLst>
                <a:gd name="T0" fmla="*/ 0 w 110"/>
                <a:gd name="T1" fmla="*/ 136 h 215"/>
                <a:gd name="T2" fmla="*/ 26 w 110"/>
                <a:gd name="T3" fmla="*/ 144 h 215"/>
                <a:gd name="T4" fmla="*/ 26 w 110"/>
                <a:gd name="T5" fmla="*/ 151 h 215"/>
                <a:gd name="T6" fmla="*/ 34 w 110"/>
                <a:gd name="T7" fmla="*/ 147 h 215"/>
                <a:gd name="T8" fmla="*/ 41 w 110"/>
                <a:gd name="T9" fmla="*/ 155 h 215"/>
                <a:gd name="T10" fmla="*/ 75 w 110"/>
                <a:gd name="T11" fmla="*/ 159 h 215"/>
                <a:gd name="T12" fmla="*/ 83 w 110"/>
                <a:gd name="T13" fmla="*/ 170 h 215"/>
                <a:gd name="T14" fmla="*/ 102 w 110"/>
                <a:gd name="T15" fmla="*/ 163 h 215"/>
                <a:gd name="T16" fmla="*/ 110 w 110"/>
                <a:gd name="T17" fmla="*/ 174 h 215"/>
                <a:gd name="T18" fmla="*/ 102 w 110"/>
                <a:gd name="T19" fmla="*/ 178 h 215"/>
                <a:gd name="T20" fmla="*/ 110 w 110"/>
                <a:gd name="T21" fmla="*/ 185 h 215"/>
                <a:gd name="T22" fmla="*/ 106 w 110"/>
                <a:gd name="T23" fmla="*/ 189 h 215"/>
                <a:gd name="T24" fmla="*/ 110 w 110"/>
                <a:gd name="T25" fmla="*/ 204 h 215"/>
                <a:gd name="T26" fmla="*/ 94 w 110"/>
                <a:gd name="T27" fmla="*/ 215 h 215"/>
                <a:gd name="T28" fmla="*/ 83 w 110"/>
                <a:gd name="T29" fmla="*/ 204 h 215"/>
                <a:gd name="T30" fmla="*/ 83 w 110"/>
                <a:gd name="T31" fmla="*/ 212 h 215"/>
                <a:gd name="T32" fmla="*/ 72 w 110"/>
                <a:gd name="T33" fmla="*/ 212 h 215"/>
                <a:gd name="T34" fmla="*/ 64 w 110"/>
                <a:gd name="T35" fmla="*/ 200 h 215"/>
                <a:gd name="T36" fmla="*/ 53 w 110"/>
                <a:gd name="T37" fmla="*/ 208 h 215"/>
                <a:gd name="T38" fmla="*/ 30 w 110"/>
                <a:gd name="T39" fmla="*/ 159 h 215"/>
                <a:gd name="T40" fmla="*/ 11 w 110"/>
                <a:gd name="T41" fmla="*/ 151 h 215"/>
                <a:gd name="T42" fmla="*/ 0 w 110"/>
                <a:gd name="T43" fmla="*/ 136 h 215"/>
                <a:gd name="T44" fmla="*/ 11 w 110"/>
                <a:gd name="T45" fmla="*/ 0 h 215"/>
                <a:gd name="T46" fmla="*/ 22 w 110"/>
                <a:gd name="T47" fmla="*/ 26 h 215"/>
                <a:gd name="T48" fmla="*/ 19 w 110"/>
                <a:gd name="T49" fmla="*/ 34 h 215"/>
                <a:gd name="T50" fmla="*/ 26 w 110"/>
                <a:gd name="T51" fmla="*/ 45 h 215"/>
                <a:gd name="T52" fmla="*/ 38 w 110"/>
                <a:gd name="T53" fmla="*/ 34 h 215"/>
                <a:gd name="T54" fmla="*/ 30 w 110"/>
                <a:gd name="T55" fmla="*/ 11 h 215"/>
                <a:gd name="T56" fmla="*/ 38 w 110"/>
                <a:gd name="T57" fmla="*/ 4 h 215"/>
                <a:gd name="T58" fmla="*/ 11 w 110"/>
                <a:gd name="T59" fmla="*/ 0 h 215"/>
                <a:gd name="T60" fmla="*/ 38 w 110"/>
                <a:gd name="T61" fmla="*/ 0 h 215"/>
                <a:gd name="T62" fmla="*/ 38 w 110"/>
                <a:gd name="T63" fmla="*/ 0 h 215"/>
                <a:gd name="T64" fmla="*/ 38 w 110"/>
                <a:gd name="T65" fmla="*/ 0 h 215"/>
                <a:gd name="T66" fmla="*/ 41 w 110"/>
                <a:gd name="T67" fmla="*/ 0 h 215"/>
                <a:gd name="T68" fmla="*/ 38 w 110"/>
                <a:gd name="T69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0" h="215">
                  <a:moveTo>
                    <a:pt x="0" y="136"/>
                  </a:moveTo>
                  <a:lnTo>
                    <a:pt x="26" y="144"/>
                  </a:lnTo>
                  <a:lnTo>
                    <a:pt x="26" y="151"/>
                  </a:lnTo>
                  <a:lnTo>
                    <a:pt x="34" y="147"/>
                  </a:lnTo>
                  <a:lnTo>
                    <a:pt x="41" y="155"/>
                  </a:lnTo>
                  <a:lnTo>
                    <a:pt x="75" y="159"/>
                  </a:lnTo>
                  <a:lnTo>
                    <a:pt x="83" y="170"/>
                  </a:lnTo>
                  <a:lnTo>
                    <a:pt x="102" y="163"/>
                  </a:lnTo>
                  <a:lnTo>
                    <a:pt x="110" y="174"/>
                  </a:lnTo>
                  <a:lnTo>
                    <a:pt x="102" y="178"/>
                  </a:lnTo>
                  <a:lnTo>
                    <a:pt x="110" y="185"/>
                  </a:lnTo>
                  <a:lnTo>
                    <a:pt x="106" y="189"/>
                  </a:lnTo>
                  <a:lnTo>
                    <a:pt x="110" y="204"/>
                  </a:lnTo>
                  <a:lnTo>
                    <a:pt x="94" y="215"/>
                  </a:lnTo>
                  <a:lnTo>
                    <a:pt x="83" y="204"/>
                  </a:lnTo>
                  <a:lnTo>
                    <a:pt x="83" y="212"/>
                  </a:lnTo>
                  <a:lnTo>
                    <a:pt x="72" y="212"/>
                  </a:lnTo>
                  <a:lnTo>
                    <a:pt x="64" y="200"/>
                  </a:lnTo>
                  <a:lnTo>
                    <a:pt x="53" y="208"/>
                  </a:lnTo>
                  <a:lnTo>
                    <a:pt x="30" y="159"/>
                  </a:lnTo>
                  <a:lnTo>
                    <a:pt x="11" y="151"/>
                  </a:lnTo>
                  <a:lnTo>
                    <a:pt x="0" y="136"/>
                  </a:lnTo>
                  <a:close/>
                  <a:moveTo>
                    <a:pt x="11" y="0"/>
                  </a:moveTo>
                  <a:lnTo>
                    <a:pt x="22" y="26"/>
                  </a:lnTo>
                  <a:lnTo>
                    <a:pt x="19" y="34"/>
                  </a:lnTo>
                  <a:lnTo>
                    <a:pt x="26" y="45"/>
                  </a:lnTo>
                  <a:lnTo>
                    <a:pt x="38" y="34"/>
                  </a:lnTo>
                  <a:lnTo>
                    <a:pt x="30" y="11"/>
                  </a:lnTo>
                  <a:lnTo>
                    <a:pt x="38" y="4"/>
                  </a:lnTo>
                  <a:lnTo>
                    <a:pt x="11" y="0"/>
                  </a:lnTo>
                  <a:close/>
                  <a:moveTo>
                    <a:pt x="38" y="0"/>
                  </a:moveTo>
                  <a:lnTo>
                    <a:pt x="38" y="0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5" name="Freeform 142">
              <a:extLst>
                <a:ext uri="{FF2B5EF4-FFF2-40B4-BE49-F238E27FC236}">
                  <a16:creationId xmlns:a16="http://schemas.microsoft.com/office/drawing/2014/main" id="{EF19366C-6089-4C0F-AAFD-D3745B567C69}"/>
                </a:ext>
              </a:extLst>
            </p:cNvPr>
            <p:cNvSpPr>
              <a:spLocks/>
            </p:cNvSpPr>
            <p:nvPr/>
          </p:nvSpPr>
          <p:spPr bwMode="gray">
            <a:xfrm>
              <a:off x="3402" y="1811"/>
              <a:ext cx="813" cy="786"/>
            </a:xfrm>
            <a:custGeom>
              <a:avLst/>
              <a:gdLst>
                <a:gd name="T0" fmla="*/ 117 w 813"/>
                <a:gd name="T1" fmla="*/ 760 h 786"/>
                <a:gd name="T2" fmla="*/ 166 w 813"/>
                <a:gd name="T3" fmla="*/ 779 h 786"/>
                <a:gd name="T4" fmla="*/ 193 w 813"/>
                <a:gd name="T5" fmla="*/ 733 h 786"/>
                <a:gd name="T6" fmla="*/ 227 w 813"/>
                <a:gd name="T7" fmla="*/ 714 h 786"/>
                <a:gd name="T8" fmla="*/ 265 w 813"/>
                <a:gd name="T9" fmla="*/ 688 h 786"/>
                <a:gd name="T10" fmla="*/ 299 w 813"/>
                <a:gd name="T11" fmla="*/ 673 h 786"/>
                <a:gd name="T12" fmla="*/ 352 w 813"/>
                <a:gd name="T13" fmla="*/ 654 h 786"/>
                <a:gd name="T14" fmla="*/ 420 w 813"/>
                <a:gd name="T15" fmla="*/ 605 h 786"/>
                <a:gd name="T16" fmla="*/ 450 w 813"/>
                <a:gd name="T17" fmla="*/ 574 h 786"/>
                <a:gd name="T18" fmla="*/ 492 w 813"/>
                <a:gd name="T19" fmla="*/ 650 h 786"/>
                <a:gd name="T20" fmla="*/ 522 w 813"/>
                <a:gd name="T21" fmla="*/ 646 h 786"/>
                <a:gd name="T22" fmla="*/ 586 w 813"/>
                <a:gd name="T23" fmla="*/ 582 h 786"/>
                <a:gd name="T24" fmla="*/ 647 w 813"/>
                <a:gd name="T25" fmla="*/ 514 h 786"/>
                <a:gd name="T26" fmla="*/ 624 w 813"/>
                <a:gd name="T27" fmla="*/ 465 h 786"/>
                <a:gd name="T28" fmla="*/ 696 w 813"/>
                <a:gd name="T29" fmla="*/ 412 h 786"/>
                <a:gd name="T30" fmla="*/ 715 w 813"/>
                <a:gd name="T31" fmla="*/ 366 h 786"/>
                <a:gd name="T32" fmla="*/ 760 w 813"/>
                <a:gd name="T33" fmla="*/ 378 h 786"/>
                <a:gd name="T34" fmla="*/ 787 w 813"/>
                <a:gd name="T35" fmla="*/ 332 h 786"/>
                <a:gd name="T36" fmla="*/ 795 w 813"/>
                <a:gd name="T37" fmla="*/ 283 h 786"/>
                <a:gd name="T38" fmla="*/ 783 w 813"/>
                <a:gd name="T39" fmla="*/ 245 h 786"/>
                <a:gd name="T40" fmla="*/ 757 w 813"/>
                <a:gd name="T41" fmla="*/ 208 h 786"/>
                <a:gd name="T42" fmla="*/ 745 w 813"/>
                <a:gd name="T43" fmla="*/ 147 h 786"/>
                <a:gd name="T44" fmla="*/ 708 w 813"/>
                <a:gd name="T45" fmla="*/ 121 h 786"/>
                <a:gd name="T46" fmla="*/ 704 w 813"/>
                <a:gd name="T47" fmla="*/ 90 h 786"/>
                <a:gd name="T48" fmla="*/ 734 w 813"/>
                <a:gd name="T49" fmla="*/ 15 h 786"/>
                <a:gd name="T50" fmla="*/ 647 w 813"/>
                <a:gd name="T51" fmla="*/ 49 h 786"/>
                <a:gd name="T52" fmla="*/ 602 w 813"/>
                <a:gd name="T53" fmla="*/ 7 h 786"/>
                <a:gd name="T54" fmla="*/ 590 w 813"/>
                <a:gd name="T55" fmla="*/ 64 h 786"/>
                <a:gd name="T56" fmla="*/ 583 w 813"/>
                <a:gd name="T57" fmla="*/ 143 h 786"/>
                <a:gd name="T58" fmla="*/ 496 w 813"/>
                <a:gd name="T59" fmla="*/ 166 h 786"/>
                <a:gd name="T60" fmla="*/ 492 w 813"/>
                <a:gd name="T61" fmla="*/ 128 h 786"/>
                <a:gd name="T62" fmla="*/ 481 w 813"/>
                <a:gd name="T63" fmla="*/ 94 h 786"/>
                <a:gd name="T64" fmla="*/ 465 w 813"/>
                <a:gd name="T65" fmla="*/ 53 h 786"/>
                <a:gd name="T66" fmla="*/ 405 w 813"/>
                <a:gd name="T67" fmla="*/ 19 h 786"/>
                <a:gd name="T68" fmla="*/ 337 w 813"/>
                <a:gd name="T69" fmla="*/ 94 h 786"/>
                <a:gd name="T70" fmla="*/ 235 w 813"/>
                <a:gd name="T71" fmla="*/ 143 h 786"/>
                <a:gd name="T72" fmla="*/ 197 w 813"/>
                <a:gd name="T73" fmla="*/ 170 h 786"/>
                <a:gd name="T74" fmla="*/ 197 w 813"/>
                <a:gd name="T75" fmla="*/ 215 h 786"/>
                <a:gd name="T76" fmla="*/ 110 w 813"/>
                <a:gd name="T77" fmla="*/ 234 h 786"/>
                <a:gd name="T78" fmla="*/ 68 w 813"/>
                <a:gd name="T79" fmla="*/ 215 h 786"/>
                <a:gd name="T80" fmla="*/ 42 w 813"/>
                <a:gd name="T81" fmla="*/ 261 h 786"/>
                <a:gd name="T82" fmla="*/ 64 w 813"/>
                <a:gd name="T83" fmla="*/ 302 h 786"/>
                <a:gd name="T84" fmla="*/ 49 w 813"/>
                <a:gd name="T85" fmla="*/ 453 h 786"/>
                <a:gd name="T86" fmla="*/ 72 w 813"/>
                <a:gd name="T87" fmla="*/ 484 h 786"/>
                <a:gd name="T88" fmla="*/ 0 w 813"/>
                <a:gd name="T89" fmla="*/ 521 h 786"/>
                <a:gd name="T90" fmla="*/ 49 w 813"/>
                <a:gd name="T91" fmla="*/ 567 h 786"/>
                <a:gd name="T92" fmla="*/ 19 w 813"/>
                <a:gd name="T93" fmla="*/ 612 h 786"/>
                <a:gd name="T94" fmla="*/ 68 w 813"/>
                <a:gd name="T95" fmla="*/ 665 h 786"/>
                <a:gd name="T96" fmla="*/ 76 w 813"/>
                <a:gd name="T97" fmla="*/ 722 h 786"/>
                <a:gd name="T98" fmla="*/ 98 w 813"/>
                <a:gd name="T99" fmla="*/ 763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13" h="786">
                  <a:moveTo>
                    <a:pt x="114" y="786"/>
                  </a:moveTo>
                  <a:lnTo>
                    <a:pt x="117" y="782"/>
                  </a:lnTo>
                  <a:lnTo>
                    <a:pt x="110" y="763"/>
                  </a:lnTo>
                  <a:lnTo>
                    <a:pt x="117" y="760"/>
                  </a:lnTo>
                  <a:lnTo>
                    <a:pt x="125" y="771"/>
                  </a:lnTo>
                  <a:lnTo>
                    <a:pt x="125" y="779"/>
                  </a:lnTo>
                  <a:lnTo>
                    <a:pt x="159" y="763"/>
                  </a:lnTo>
                  <a:lnTo>
                    <a:pt x="166" y="779"/>
                  </a:lnTo>
                  <a:lnTo>
                    <a:pt x="174" y="771"/>
                  </a:lnTo>
                  <a:lnTo>
                    <a:pt x="182" y="779"/>
                  </a:lnTo>
                  <a:lnTo>
                    <a:pt x="204" y="775"/>
                  </a:lnTo>
                  <a:lnTo>
                    <a:pt x="193" y="733"/>
                  </a:lnTo>
                  <a:lnTo>
                    <a:pt x="208" y="726"/>
                  </a:lnTo>
                  <a:lnTo>
                    <a:pt x="219" y="741"/>
                  </a:lnTo>
                  <a:lnTo>
                    <a:pt x="231" y="733"/>
                  </a:lnTo>
                  <a:lnTo>
                    <a:pt x="227" y="714"/>
                  </a:lnTo>
                  <a:lnTo>
                    <a:pt x="235" y="714"/>
                  </a:lnTo>
                  <a:lnTo>
                    <a:pt x="235" y="703"/>
                  </a:lnTo>
                  <a:lnTo>
                    <a:pt x="254" y="703"/>
                  </a:lnTo>
                  <a:lnTo>
                    <a:pt x="265" y="688"/>
                  </a:lnTo>
                  <a:lnTo>
                    <a:pt x="272" y="695"/>
                  </a:lnTo>
                  <a:lnTo>
                    <a:pt x="280" y="688"/>
                  </a:lnTo>
                  <a:lnTo>
                    <a:pt x="288" y="692"/>
                  </a:lnTo>
                  <a:lnTo>
                    <a:pt x="299" y="673"/>
                  </a:lnTo>
                  <a:lnTo>
                    <a:pt x="303" y="684"/>
                  </a:lnTo>
                  <a:lnTo>
                    <a:pt x="329" y="676"/>
                  </a:lnTo>
                  <a:lnTo>
                    <a:pt x="341" y="650"/>
                  </a:lnTo>
                  <a:lnTo>
                    <a:pt x="352" y="654"/>
                  </a:lnTo>
                  <a:lnTo>
                    <a:pt x="405" y="631"/>
                  </a:lnTo>
                  <a:lnTo>
                    <a:pt x="409" y="624"/>
                  </a:lnTo>
                  <a:lnTo>
                    <a:pt x="405" y="612"/>
                  </a:lnTo>
                  <a:lnTo>
                    <a:pt x="420" y="605"/>
                  </a:lnTo>
                  <a:lnTo>
                    <a:pt x="428" y="605"/>
                  </a:lnTo>
                  <a:lnTo>
                    <a:pt x="424" y="578"/>
                  </a:lnTo>
                  <a:lnTo>
                    <a:pt x="435" y="571"/>
                  </a:lnTo>
                  <a:lnTo>
                    <a:pt x="450" y="574"/>
                  </a:lnTo>
                  <a:lnTo>
                    <a:pt x="443" y="593"/>
                  </a:lnTo>
                  <a:lnTo>
                    <a:pt x="477" y="608"/>
                  </a:lnTo>
                  <a:lnTo>
                    <a:pt x="477" y="631"/>
                  </a:lnTo>
                  <a:lnTo>
                    <a:pt x="492" y="650"/>
                  </a:lnTo>
                  <a:lnTo>
                    <a:pt x="492" y="661"/>
                  </a:lnTo>
                  <a:lnTo>
                    <a:pt x="499" y="658"/>
                  </a:lnTo>
                  <a:lnTo>
                    <a:pt x="511" y="665"/>
                  </a:lnTo>
                  <a:lnTo>
                    <a:pt x="522" y="646"/>
                  </a:lnTo>
                  <a:lnTo>
                    <a:pt x="511" y="627"/>
                  </a:lnTo>
                  <a:lnTo>
                    <a:pt x="545" y="593"/>
                  </a:lnTo>
                  <a:lnTo>
                    <a:pt x="564" y="601"/>
                  </a:lnTo>
                  <a:lnTo>
                    <a:pt x="586" y="582"/>
                  </a:lnTo>
                  <a:lnTo>
                    <a:pt x="586" y="563"/>
                  </a:lnTo>
                  <a:lnTo>
                    <a:pt x="605" y="544"/>
                  </a:lnTo>
                  <a:lnTo>
                    <a:pt x="598" y="521"/>
                  </a:lnTo>
                  <a:lnTo>
                    <a:pt x="647" y="514"/>
                  </a:lnTo>
                  <a:lnTo>
                    <a:pt x="639" y="503"/>
                  </a:lnTo>
                  <a:lnTo>
                    <a:pt x="658" y="476"/>
                  </a:lnTo>
                  <a:lnTo>
                    <a:pt x="647" y="453"/>
                  </a:lnTo>
                  <a:lnTo>
                    <a:pt x="624" y="465"/>
                  </a:lnTo>
                  <a:lnTo>
                    <a:pt x="609" y="453"/>
                  </a:lnTo>
                  <a:lnTo>
                    <a:pt x="624" y="431"/>
                  </a:lnTo>
                  <a:lnTo>
                    <a:pt x="639" y="416"/>
                  </a:lnTo>
                  <a:lnTo>
                    <a:pt x="696" y="412"/>
                  </a:lnTo>
                  <a:lnTo>
                    <a:pt x="700" y="397"/>
                  </a:lnTo>
                  <a:lnTo>
                    <a:pt x="692" y="397"/>
                  </a:lnTo>
                  <a:lnTo>
                    <a:pt x="685" y="378"/>
                  </a:lnTo>
                  <a:lnTo>
                    <a:pt x="715" y="366"/>
                  </a:lnTo>
                  <a:lnTo>
                    <a:pt x="730" y="374"/>
                  </a:lnTo>
                  <a:lnTo>
                    <a:pt x="730" y="393"/>
                  </a:lnTo>
                  <a:lnTo>
                    <a:pt x="760" y="385"/>
                  </a:lnTo>
                  <a:lnTo>
                    <a:pt x="760" y="378"/>
                  </a:lnTo>
                  <a:lnTo>
                    <a:pt x="779" y="366"/>
                  </a:lnTo>
                  <a:lnTo>
                    <a:pt x="783" y="355"/>
                  </a:lnTo>
                  <a:lnTo>
                    <a:pt x="795" y="340"/>
                  </a:lnTo>
                  <a:lnTo>
                    <a:pt x="787" y="332"/>
                  </a:lnTo>
                  <a:lnTo>
                    <a:pt x="810" y="317"/>
                  </a:lnTo>
                  <a:lnTo>
                    <a:pt x="795" y="317"/>
                  </a:lnTo>
                  <a:lnTo>
                    <a:pt x="802" y="298"/>
                  </a:lnTo>
                  <a:lnTo>
                    <a:pt x="795" y="283"/>
                  </a:lnTo>
                  <a:lnTo>
                    <a:pt x="810" y="268"/>
                  </a:lnTo>
                  <a:lnTo>
                    <a:pt x="806" y="261"/>
                  </a:lnTo>
                  <a:lnTo>
                    <a:pt x="813" y="242"/>
                  </a:lnTo>
                  <a:lnTo>
                    <a:pt x="783" y="245"/>
                  </a:lnTo>
                  <a:lnTo>
                    <a:pt x="787" y="227"/>
                  </a:lnTo>
                  <a:lnTo>
                    <a:pt x="772" y="219"/>
                  </a:lnTo>
                  <a:lnTo>
                    <a:pt x="772" y="200"/>
                  </a:lnTo>
                  <a:lnTo>
                    <a:pt x="757" y="208"/>
                  </a:lnTo>
                  <a:lnTo>
                    <a:pt x="749" y="200"/>
                  </a:lnTo>
                  <a:lnTo>
                    <a:pt x="753" y="166"/>
                  </a:lnTo>
                  <a:lnTo>
                    <a:pt x="742" y="158"/>
                  </a:lnTo>
                  <a:lnTo>
                    <a:pt x="745" y="147"/>
                  </a:lnTo>
                  <a:lnTo>
                    <a:pt x="726" y="140"/>
                  </a:lnTo>
                  <a:lnTo>
                    <a:pt x="715" y="143"/>
                  </a:lnTo>
                  <a:lnTo>
                    <a:pt x="715" y="132"/>
                  </a:lnTo>
                  <a:lnTo>
                    <a:pt x="708" y="121"/>
                  </a:lnTo>
                  <a:lnTo>
                    <a:pt x="719" y="128"/>
                  </a:lnTo>
                  <a:lnTo>
                    <a:pt x="719" y="113"/>
                  </a:lnTo>
                  <a:lnTo>
                    <a:pt x="726" y="109"/>
                  </a:lnTo>
                  <a:lnTo>
                    <a:pt x="704" y="90"/>
                  </a:lnTo>
                  <a:lnTo>
                    <a:pt x="738" y="45"/>
                  </a:lnTo>
                  <a:lnTo>
                    <a:pt x="730" y="34"/>
                  </a:lnTo>
                  <a:lnTo>
                    <a:pt x="742" y="22"/>
                  </a:lnTo>
                  <a:lnTo>
                    <a:pt x="734" y="15"/>
                  </a:lnTo>
                  <a:lnTo>
                    <a:pt x="723" y="11"/>
                  </a:lnTo>
                  <a:lnTo>
                    <a:pt x="696" y="49"/>
                  </a:lnTo>
                  <a:lnTo>
                    <a:pt x="677" y="53"/>
                  </a:lnTo>
                  <a:lnTo>
                    <a:pt x="647" y="49"/>
                  </a:lnTo>
                  <a:lnTo>
                    <a:pt x="647" y="11"/>
                  </a:lnTo>
                  <a:lnTo>
                    <a:pt x="636" y="0"/>
                  </a:lnTo>
                  <a:lnTo>
                    <a:pt x="613" y="11"/>
                  </a:lnTo>
                  <a:lnTo>
                    <a:pt x="602" y="7"/>
                  </a:lnTo>
                  <a:lnTo>
                    <a:pt x="583" y="34"/>
                  </a:lnTo>
                  <a:lnTo>
                    <a:pt x="556" y="26"/>
                  </a:lnTo>
                  <a:lnTo>
                    <a:pt x="560" y="45"/>
                  </a:lnTo>
                  <a:lnTo>
                    <a:pt x="590" y="64"/>
                  </a:lnTo>
                  <a:lnTo>
                    <a:pt x="594" y="79"/>
                  </a:lnTo>
                  <a:lnTo>
                    <a:pt x="586" y="113"/>
                  </a:lnTo>
                  <a:lnTo>
                    <a:pt x="602" y="128"/>
                  </a:lnTo>
                  <a:lnTo>
                    <a:pt x="583" y="143"/>
                  </a:lnTo>
                  <a:lnTo>
                    <a:pt x="575" y="155"/>
                  </a:lnTo>
                  <a:lnTo>
                    <a:pt x="549" y="143"/>
                  </a:lnTo>
                  <a:lnTo>
                    <a:pt x="533" y="166"/>
                  </a:lnTo>
                  <a:lnTo>
                    <a:pt x="496" y="166"/>
                  </a:lnTo>
                  <a:lnTo>
                    <a:pt x="484" y="177"/>
                  </a:lnTo>
                  <a:lnTo>
                    <a:pt x="465" y="162"/>
                  </a:lnTo>
                  <a:lnTo>
                    <a:pt x="492" y="151"/>
                  </a:lnTo>
                  <a:lnTo>
                    <a:pt x="492" y="128"/>
                  </a:lnTo>
                  <a:lnTo>
                    <a:pt x="469" y="124"/>
                  </a:lnTo>
                  <a:lnTo>
                    <a:pt x="469" y="117"/>
                  </a:lnTo>
                  <a:lnTo>
                    <a:pt x="473" y="94"/>
                  </a:lnTo>
                  <a:lnTo>
                    <a:pt x="481" y="94"/>
                  </a:lnTo>
                  <a:lnTo>
                    <a:pt x="477" y="83"/>
                  </a:lnTo>
                  <a:lnTo>
                    <a:pt x="488" y="79"/>
                  </a:lnTo>
                  <a:lnTo>
                    <a:pt x="477" y="60"/>
                  </a:lnTo>
                  <a:lnTo>
                    <a:pt x="465" y="53"/>
                  </a:lnTo>
                  <a:lnTo>
                    <a:pt x="450" y="56"/>
                  </a:lnTo>
                  <a:lnTo>
                    <a:pt x="428" y="45"/>
                  </a:lnTo>
                  <a:lnTo>
                    <a:pt x="424" y="26"/>
                  </a:lnTo>
                  <a:lnTo>
                    <a:pt x="405" y="19"/>
                  </a:lnTo>
                  <a:lnTo>
                    <a:pt x="393" y="34"/>
                  </a:lnTo>
                  <a:lnTo>
                    <a:pt x="405" y="37"/>
                  </a:lnTo>
                  <a:lnTo>
                    <a:pt x="397" y="53"/>
                  </a:lnTo>
                  <a:lnTo>
                    <a:pt x="337" y="94"/>
                  </a:lnTo>
                  <a:lnTo>
                    <a:pt x="303" y="90"/>
                  </a:lnTo>
                  <a:lnTo>
                    <a:pt x="284" y="102"/>
                  </a:lnTo>
                  <a:lnTo>
                    <a:pt x="265" y="105"/>
                  </a:lnTo>
                  <a:lnTo>
                    <a:pt x="235" y="143"/>
                  </a:lnTo>
                  <a:lnTo>
                    <a:pt x="216" y="143"/>
                  </a:lnTo>
                  <a:lnTo>
                    <a:pt x="212" y="155"/>
                  </a:lnTo>
                  <a:lnTo>
                    <a:pt x="201" y="158"/>
                  </a:lnTo>
                  <a:lnTo>
                    <a:pt x="197" y="170"/>
                  </a:lnTo>
                  <a:lnTo>
                    <a:pt x="227" y="189"/>
                  </a:lnTo>
                  <a:lnTo>
                    <a:pt x="231" y="196"/>
                  </a:lnTo>
                  <a:lnTo>
                    <a:pt x="208" y="223"/>
                  </a:lnTo>
                  <a:lnTo>
                    <a:pt x="197" y="215"/>
                  </a:lnTo>
                  <a:lnTo>
                    <a:pt x="148" y="234"/>
                  </a:lnTo>
                  <a:lnTo>
                    <a:pt x="129" y="230"/>
                  </a:lnTo>
                  <a:lnTo>
                    <a:pt x="132" y="245"/>
                  </a:lnTo>
                  <a:lnTo>
                    <a:pt x="110" y="234"/>
                  </a:lnTo>
                  <a:lnTo>
                    <a:pt x="106" y="227"/>
                  </a:lnTo>
                  <a:lnTo>
                    <a:pt x="91" y="227"/>
                  </a:lnTo>
                  <a:lnTo>
                    <a:pt x="79" y="215"/>
                  </a:lnTo>
                  <a:lnTo>
                    <a:pt x="68" y="215"/>
                  </a:lnTo>
                  <a:lnTo>
                    <a:pt x="79" y="238"/>
                  </a:lnTo>
                  <a:lnTo>
                    <a:pt x="57" y="227"/>
                  </a:lnTo>
                  <a:lnTo>
                    <a:pt x="30" y="242"/>
                  </a:lnTo>
                  <a:lnTo>
                    <a:pt x="42" y="261"/>
                  </a:lnTo>
                  <a:lnTo>
                    <a:pt x="30" y="272"/>
                  </a:lnTo>
                  <a:lnTo>
                    <a:pt x="49" y="276"/>
                  </a:lnTo>
                  <a:lnTo>
                    <a:pt x="45" y="295"/>
                  </a:lnTo>
                  <a:lnTo>
                    <a:pt x="64" y="302"/>
                  </a:lnTo>
                  <a:lnTo>
                    <a:pt x="61" y="321"/>
                  </a:lnTo>
                  <a:lnTo>
                    <a:pt x="83" y="355"/>
                  </a:lnTo>
                  <a:lnTo>
                    <a:pt x="87" y="412"/>
                  </a:lnTo>
                  <a:lnTo>
                    <a:pt x="49" y="453"/>
                  </a:lnTo>
                  <a:lnTo>
                    <a:pt x="53" y="476"/>
                  </a:lnTo>
                  <a:lnTo>
                    <a:pt x="72" y="469"/>
                  </a:lnTo>
                  <a:lnTo>
                    <a:pt x="64" y="476"/>
                  </a:lnTo>
                  <a:lnTo>
                    <a:pt x="72" y="484"/>
                  </a:lnTo>
                  <a:lnTo>
                    <a:pt x="34" y="506"/>
                  </a:lnTo>
                  <a:lnTo>
                    <a:pt x="23" y="525"/>
                  </a:lnTo>
                  <a:lnTo>
                    <a:pt x="11" y="514"/>
                  </a:lnTo>
                  <a:lnTo>
                    <a:pt x="0" y="521"/>
                  </a:lnTo>
                  <a:lnTo>
                    <a:pt x="8" y="548"/>
                  </a:lnTo>
                  <a:lnTo>
                    <a:pt x="34" y="544"/>
                  </a:lnTo>
                  <a:lnTo>
                    <a:pt x="34" y="563"/>
                  </a:lnTo>
                  <a:lnTo>
                    <a:pt x="49" y="567"/>
                  </a:lnTo>
                  <a:lnTo>
                    <a:pt x="45" y="593"/>
                  </a:lnTo>
                  <a:lnTo>
                    <a:pt x="30" y="593"/>
                  </a:lnTo>
                  <a:lnTo>
                    <a:pt x="34" y="605"/>
                  </a:lnTo>
                  <a:lnTo>
                    <a:pt x="19" y="612"/>
                  </a:lnTo>
                  <a:lnTo>
                    <a:pt x="34" y="620"/>
                  </a:lnTo>
                  <a:lnTo>
                    <a:pt x="34" y="642"/>
                  </a:lnTo>
                  <a:lnTo>
                    <a:pt x="53" y="642"/>
                  </a:lnTo>
                  <a:lnTo>
                    <a:pt x="68" y="665"/>
                  </a:lnTo>
                  <a:lnTo>
                    <a:pt x="64" y="673"/>
                  </a:lnTo>
                  <a:lnTo>
                    <a:pt x="87" y="676"/>
                  </a:lnTo>
                  <a:lnTo>
                    <a:pt x="64" y="703"/>
                  </a:lnTo>
                  <a:lnTo>
                    <a:pt x="76" y="722"/>
                  </a:lnTo>
                  <a:lnTo>
                    <a:pt x="102" y="726"/>
                  </a:lnTo>
                  <a:lnTo>
                    <a:pt x="98" y="733"/>
                  </a:lnTo>
                  <a:lnTo>
                    <a:pt x="110" y="741"/>
                  </a:lnTo>
                  <a:lnTo>
                    <a:pt x="98" y="763"/>
                  </a:lnTo>
                  <a:lnTo>
                    <a:pt x="114" y="78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6" name="Freeform 143">
              <a:extLst>
                <a:ext uri="{FF2B5EF4-FFF2-40B4-BE49-F238E27FC236}">
                  <a16:creationId xmlns:a16="http://schemas.microsoft.com/office/drawing/2014/main" id="{A4B97D8D-2A05-4558-B097-C9300A72B1AE}"/>
                </a:ext>
              </a:extLst>
            </p:cNvPr>
            <p:cNvSpPr>
              <a:spLocks/>
            </p:cNvSpPr>
            <p:nvPr/>
          </p:nvSpPr>
          <p:spPr bwMode="gray">
            <a:xfrm>
              <a:off x="3830" y="2124"/>
              <a:ext cx="559" cy="817"/>
            </a:xfrm>
            <a:custGeom>
              <a:avLst/>
              <a:gdLst>
                <a:gd name="T0" fmla="*/ 83 w 559"/>
                <a:gd name="T1" fmla="*/ 314 h 817"/>
                <a:gd name="T2" fmla="*/ 158 w 559"/>
                <a:gd name="T3" fmla="*/ 269 h 817"/>
                <a:gd name="T4" fmla="*/ 170 w 559"/>
                <a:gd name="T5" fmla="*/ 208 h 817"/>
                <a:gd name="T6" fmla="*/ 230 w 559"/>
                <a:gd name="T7" fmla="*/ 163 h 817"/>
                <a:gd name="T8" fmla="*/ 181 w 559"/>
                <a:gd name="T9" fmla="*/ 140 h 817"/>
                <a:gd name="T10" fmla="*/ 268 w 559"/>
                <a:gd name="T11" fmla="*/ 99 h 817"/>
                <a:gd name="T12" fmla="*/ 257 w 559"/>
                <a:gd name="T13" fmla="*/ 65 h 817"/>
                <a:gd name="T14" fmla="*/ 302 w 559"/>
                <a:gd name="T15" fmla="*/ 80 h 817"/>
                <a:gd name="T16" fmla="*/ 351 w 559"/>
                <a:gd name="T17" fmla="*/ 53 h 817"/>
                <a:gd name="T18" fmla="*/ 359 w 559"/>
                <a:gd name="T19" fmla="*/ 19 h 817"/>
                <a:gd name="T20" fmla="*/ 397 w 559"/>
                <a:gd name="T21" fmla="*/ 12 h 817"/>
                <a:gd name="T22" fmla="*/ 423 w 559"/>
                <a:gd name="T23" fmla="*/ 31 h 817"/>
                <a:gd name="T24" fmla="*/ 419 w 559"/>
                <a:gd name="T25" fmla="*/ 50 h 817"/>
                <a:gd name="T26" fmla="*/ 427 w 559"/>
                <a:gd name="T27" fmla="*/ 87 h 817"/>
                <a:gd name="T28" fmla="*/ 446 w 559"/>
                <a:gd name="T29" fmla="*/ 133 h 817"/>
                <a:gd name="T30" fmla="*/ 450 w 559"/>
                <a:gd name="T31" fmla="*/ 125 h 817"/>
                <a:gd name="T32" fmla="*/ 461 w 559"/>
                <a:gd name="T33" fmla="*/ 91 h 817"/>
                <a:gd name="T34" fmla="*/ 472 w 559"/>
                <a:gd name="T35" fmla="*/ 87 h 817"/>
                <a:gd name="T36" fmla="*/ 491 w 559"/>
                <a:gd name="T37" fmla="*/ 103 h 817"/>
                <a:gd name="T38" fmla="*/ 522 w 559"/>
                <a:gd name="T39" fmla="*/ 156 h 817"/>
                <a:gd name="T40" fmla="*/ 548 w 559"/>
                <a:gd name="T41" fmla="*/ 182 h 817"/>
                <a:gd name="T42" fmla="*/ 541 w 559"/>
                <a:gd name="T43" fmla="*/ 216 h 817"/>
                <a:gd name="T44" fmla="*/ 544 w 559"/>
                <a:gd name="T45" fmla="*/ 239 h 817"/>
                <a:gd name="T46" fmla="*/ 510 w 559"/>
                <a:gd name="T47" fmla="*/ 242 h 817"/>
                <a:gd name="T48" fmla="*/ 499 w 559"/>
                <a:gd name="T49" fmla="*/ 265 h 817"/>
                <a:gd name="T50" fmla="*/ 514 w 559"/>
                <a:gd name="T51" fmla="*/ 265 h 817"/>
                <a:gd name="T52" fmla="*/ 514 w 559"/>
                <a:gd name="T53" fmla="*/ 299 h 817"/>
                <a:gd name="T54" fmla="*/ 491 w 559"/>
                <a:gd name="T55" fmla="*/ 326 h 817"/>
                <a:gd name="T56" fmla="*/ 503 w 559"/>
                <a:gd name="T57" fmla="*/ 371 h 817"/>
                <a:gd name="T58" fmla="*/ 529 w 559"/>
                <a:gd name="T59" fmla="*/ 367 h 817"/>
                <a:gd name="T60" fmla="*/ 522 w 559"/>
                <a:gd name="T61" fmla="*/ 413 h 817"/>
                <a:gd name="T62" fmla="*/ 469 w 559"/>
                <a:gd name="T63" fmla="*/ 447 h 817"/>
                <a:gd name="T64" fmla="*/ 435 w 559"/>
                <a:gd name="T65" fmla="*/ 500 h 817"/>
                <a:gd name="T66" fmla="*/ 397 w 559"/>
                <a:gd name="T67" fmla="*/ 511 h 817"/>
                <a:gd name="T68" fmla="*/ 401 w 559"/>
                <a:gd name="T69" fmla="*/ 564 h 817"/>
                <a:gd name="T70" fmla="*/ 332 w 559"/>
                <a:gd name="T71" fmla="*/ 545 h 817"/>
                <a:gd name="T72" fmla="*/ 310 w 559"/>
                <a:gd name="T73" fmla="*/ 553 h 817"/>
                <a:gd name="T74" fmla="*/ 291 w 559"/>
                <a:gd name="T75" fmla="*/ 583 h 817"/>
                <a:gd name="T76" fmla="*/ 291 w 559"/>
                <a:gd name="T77" fmla="*/ 655 h 817"/>
                <a:gd name="T78" fmla="*/ 302 w 559"/>
                <a:gd name="T79" fmla="*/ 674 h 817"/>
                <a:gd name="T80" fmla="*/ 317 w 559"/>
                <a:gd name="T81" fmla="*/ 692 h 817"/>
                <a:gd name="T82" fmla="*/ 306 w 559"/>
                <a:gd name="T83" fmla="*/ 727 h 817"/>
                <a:gd name="T84" fmla="*/ 298 w 559"/>
                <a:gd name="T85" fmla="*/ 757 h 817"/>
                <a:gd name="T86" fmla="*/ 291 w 559"/>
                <a:gd name="T87" fmla="*/ 779 h 817"/>
                <a:gd name="T88" fmla="*/ 242 w 559"/>
                <a:gd name="T89" fmla="*/ 817 h 817"/>
                <a:gd name="T90" fmla="*/ 253 w 559"/>
                <a:gd name="T91" fmla="*/ 791 h 817"/>
                <a:gd name="T92" fmla="*/ 242 w 559"/>
                <a:gd name="T93" fmla="*/ 768 h 817"/>
                <a:gd name="T94" fmla="*/ 211 w 559"/>
                <a:gd name="T95" fmla="*/ 742 h 817"/>
                <a:gd name="T96" fmla="*/ 189 w 559"/>
                <a:gd name="T97" fmla="*/ 738 h 817"/>
                <a:gd name="T98" fmla="*/ 158 w 559"/>
                <a:gd name="T99" fmla="*/ 745 h 817"/>
                <a:gd name="T100" fmla="*/ 151 w 559"/>
                <a:gd name="T101" fmla="*/ 696 h 817"/>
                <a:gd name="T102" fmla="*/ 124 w 559"/>
                <a:gd name="T103" fmla="*/ 606 h 817"/>
                <a:gd name="T104" fmla="*/ 26 w 559"/>
                <a:gd name="T105" fmla="*/ 606 h 817"/>
                <a:gd name="T106" fmla="*/ 15 w 559"/>
                <a:gd name="T107" fmla="*/ 553 h 817"/>
                <a:gd name="T108" fmla="*/ 26 w 559"/>
                <a:gd name="T109" fmla="*/ 537 h 817"/>
                <a:gd name="T110" fmla="*/ 60 w 559"/>
                <a:gd name="T111" fmla="*/ 519 h 817"/>
                <a:gd name="T112" fmla="*/ 68 w 559"/>
                <a:gd name="T113" fmla="*/ 462 h 817"/>
                <a:gd name="T114" fmla="*/ 49 w 559"/>
                <a:gd name="T115" fmla="*/ 420 h 817"/>
                <a:gd name="T116" fmla="*/ 79 w 559"/>
                <a:gd name="T117" fmla="*/ 405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" h="817">
                  <a:moveTo>
                    <a:pt x="83" y="352"/>
                  </a:moveTo>
                  <a:lnTo>
                    <a:pt x="94" y="333"/>
                  </a:lnTo>
                  <a:lnTo>
                    <a:pt x="83" y="314"/>
                  </a:lnTo>
                  <a:lnTo>
                    <a:pt x="117" y="280"/>
                  </a:lnTo>
                  <a:lnTo>
                    <a:pt x="136" y="288"/>
                  </a:lnTo>
                  <a:lnTo>
                    <a:pt x="158" y="269"/>
                  </a:lnTo>
                  <a:lnTo>
                    <a:pt x="158" y="250"/>
                  </a:lnTo>
                  <a:lnTo>
                    <a:pt x="177" y="231"/>
                  </a:lnTo>
                  <a:lnTo>
                    <a:pt x="170" y="208"/>
                  </a:lnTo>
                  <a:lnTo>
                    <a:pt x="219" y="201"/>
                  </a:lnTo>
                  <a:lnTo>
                    <a:pt x="211" y="190"/>
                  </a:lnTo>
                  <a:lnTo>
                    <a:pt x="230" y="163"/>
                  </a:lnTo>
                  <a:lnTo>
                    <a:pt x="219" y="140"/>
                  </a:lnTo>
                  <a:lnTo>
                    <a:pt x="196" y="152"/>
                  </a:lnTo>
                  <a:lnTo>
                    <a:pt x="181" y="140"/>
                  </a:lnTo>
                  <a:lnTo>
                    <a:pt x="196" y="118"/>
                  </a:lnTo>
                  <a:lnTo>
                    <a:pt x="211" y="103"/>
                  </a:lnTo>
                  <a:lnTo>
                    <a:pt x="268" y="99"/>
                  </a:lnTo>
                  <a:lnTo>
                    <a:pt x="272" y="84"/>
                  </a:lnTo>
                  <a:lnTo>
                    <a:pt x="264" y="84"/>
                  </a:lnTo>
                  <a:lnTo>
                    <a:pt x="257" y="65"/>
                  </a:lnTo>
                  <a:lnTo>
                    <a:pt x="287" y="53"/>
                  </a:lnTo>
                  <a:lnTo>
                    <a:pt x="302" y="61"/>
                  </a:lnTo>
                  <a:lnTo>
                    <a:pt x="302" y="80"/>
                  </a:lnTo>
                  <a:lnTo>
                    <a:pt x="332" y="72"/>
                  </a:lnTo>
                  <a:lnTo>
                    <a:pt x="332" y="65"/>
                  </a:lnTo>
                  <a:lnTo>
                    <a:pt x="351" y="53"/>
                  </a:lnTo>
                  <a:lnTo>
                    <a:pt x="355" y="42"/>
                  </a:lnTo>
                  <a:lnTo>
                    <a:pt x="367" y="27"/>
                  </a:lnTo>
                  <a:lnTo>
                    <a:pt x="359" y="19"/>
                  </a:lnTo>
                  <a:lnTo>
                    <a:pt x="382" y="4"/>
                  </a:lnTo>
                  <a:lnTo>
                    <a:pt x="393" y="0"/>
                  </a:lnTo>
                  <a:lnTo>
                    <a:pt x="397" y="12"/>
                  </a:lnTo>
                  <a:lnTo>
                    <a:pt x="423" y="8"/>
                  </a:lnTo>
                  <a:lnTo>
                    <a:pt x="438" y="31"/>
                  </a:lnTo>
                  <a:lnTo>
                    <a:pt x="423" y="31"/>
                  </a:lnTo>
                  <a:lnTo>
                    <a:pt x="427" y="38"/>
                  </a:lnTo>
                  <a:lnTo>
                    <a:pt x="419" y="38"/>
                  </a:lnTo>
                  <a:lnTo>
                    <a:pt x="419" y="50"/>
                  </a:lnTo>
                  <a:lnTo>
                    <a:pt x="412" y="53"/>
                  </a:lnTo>
                  <a:lnTo>
                    <a:pt x="427" y="69"/>
                  </a:lnTo>
                  <a:lnTo>
                    <a:pt x="427" y="87"/>
                  </a:lnTo>
                  <a:lnTo>
                    <a:pt x="408" y="99"/>
                  </a:lnTo>
                  <a:lnTo>
                    <a:pt x="412" y="118"/>
                  </a:lnTo>
                  <a:lnTo>
                    <a:pt x="446" y="133"/>
                  </a:lnTo>
                  <a:lnTo>
                    <a:pt x="457" y="129"/>
                  </a:lnTo>
                  <a:lnTo>
                    <a:pt x="457" y="118"/>
                  </a:lnTo>
                  <a:lnTo>
                    <a:pt x="450" y="125"/>
                  </a:lnTo>
                  <a:lnTo>
                    <a:pt x="442" y="106"/>
                  </a:lnTo>
                  <a:lnTo>
                    <a:pt x="461" y="99"/>
                  </a:lnTo>
                  <a:lnTo>
                    <a:pt x="461" y="91"/>
                  </a:lnTo>
                  <a:lnTo>
                    <a:pt x="472" y="91"/>
                  </a:lnTo>
                  <a:lnTo>
                    <a:pt x="476" y="103"/>
                  </a:lnTo>
                  <a:lnTo>
                    <a:pt x="472" y="87"/>
                  </a:lnTo>
                  <a:lnTo>
                    <a:pt x="480" y="91"/>
                  </a:lnTo>
                  <a:lnTo>
                    <a:pt x="488" y="87"/>
                  </a:lnTo>
                  <a:lnTo>
                    <a:pt x="491" y="103"/>
                  </a:lnTo>
                  <a:lnTo>
                    <a:pt x="491" y="129"/>
                  </a:lnTo>
                  <a:lnTo>
                    <a:pt x="522" y="137"/>
                  </a:lnTo>
                  <a:lnTo>
                    <a:pt x="522" y="156"/>
                  </a:lnTo>
                  <a:lnTo>
                    <a:pt x="559" y="171"/>
                  </a:lnTo>
                  <a:lnTo>
                    <a:pt x="556" y="197"/>
                  </a:lnTo>
                  <a:lnTo>
                    <a:pt x="548" y="182"/>
                  </a:lnTo>
                  <a:lnTo>
                    <a:pt x="537" y="186"/>
                  </a:lnTo>
                  <a:lnTo>
                    <a:pt x="548" y="197"/>
                  </a:lnTo>
                  <a:lnTo>
                    <a:pt x="541" y="216"/>
                  </a:lnTo>
                  <a:lnTo>
                    <a:pt x="556" y="224"/>
                  </a:lnTo>
                  <a:lnTo>
                    <a:pt x="556" y="235"/>
                  </a:lnTo>
                  <a:lnTo>
                    <a:pt x="544" y="239"/>
                  </a:lnTo>
                  <a:lnTo>
                    <a:pt x="537" y="231"/>
                  </a:lnTo>
                  <a:lnTo>
                    <a:pt x="514" y="235"/>
                  </a:lnTo>
                  <a:lnTo>
                    <a:pt x="510" y="242"/>
                  </a:lnTo>
                  <a:lnTo>
                    <a:pt x="525" y="258"/>
                  </a:lnTo>
                  <a:lnTo>
                    <a:pt x="499" y="258"/>
                  </a:lnTo>
                  <a:lnTo>
                    <a:pt x="499" y="265"/>
                  </a:lnTo>
                  <a:lnTo>
                    <a:pt x="507" y="261"/>
                  </a:lnTo>
                  <a:lnTo>
                    <a:pt x="503" y="269"/>
                  </a:lnTo>
                  <a:lnTo>
                    <a:pt x="514" y="265"/>
                  </a:lnTo>
                  <a:lnTo>
                    <a:pt x="522" y="280"/>
                  </a:lnTo>
                  <a:lnTo>
                    <a:pt x="514" y="288"/>
                  </a:lnTo>
                  <a:lnTo>
                    <a:pt x="514" y="299"/>
                  </a:lnTo>
                  <a:lnTo>
                    <a:pt x="499" y="303"/>
                  </a:lnTo>
                  <a:lnTo>
                    <a:pt x="499" y="318"/>
                  </a:lnTo>
                  <a:lnTo>
                    <a:pt x="491" y="326"/>
                  </a:lnTo>
                  <a:lnTo>
                    <a:pt x="499" y="333"/>
                  </a:lnTo>
                  <a:lnTo>
                    <a:pt x="484" y="367"/>
                  </a:lnTo>
                  <a:lnTo>
                    <a:pt x="503" y="371"/>
                  </a:lnTo>
                  <a:lnTo>
                    <a:pt x="499" y="356"/>
                  </a:lnTo>
                  <a:lnTo>
                    <a:pt x="522" y="356"/>
                  </a:lnTo>
                  <a:lnTo>
                    <a:pt x="529" y="367"/>
                  </a:lnTo>
                  <a:lnTo>
                    <a:pt x="518" y="375"/>
                  </a:lnTo>
                  <a:lnTo>
                    <a:pt x="525" y="398"/>
                  </a:lnTo>
                  <a:lnTo>
                    <a:pt x="522" y="413"/>
                  </a:lnTo>
                  <a:lnTo>
                    <a:pt x="503" y="447"/>
                  </a:lnTo>
                  <a:lnTo>
                    <a:pt x="480" y="454"/>
                  </a:lnTo>
                  <a:lnTo>
                    <a:pt x="469" y="447"/>
                  </a:lnTo>
                  <a:lnTo>
                    <a:pt x="457" y="447"/>
                  </a:lnTo>
                  <a:lnTo>
                    <a:pt x="454" y="485"/>
                  </a:lnTo>
                  <a:lnTo>
                    <a:pt x="435" y="500"/>
                  </a:lnTo>
                  <a:lnTo>
                    <a:pt x="435" y="515"/>
                  </a:lnTo>
                  <a:lnTo>
                    <a:pt x="408" y="519"/>
                  </a:lnTo>
                  <a:lnTo>
                    <a:pt x="397" y="511"/>
                  </a:lnTo>
                  <a:lnTo>
                    <a:pt x="397" y="534"/>
                  </a:lnTo>
                  <a:lnTo>
                    <a:pt x="404" y="541"/>
                  </a:lnTo>
                  <a:lnTo>
                    <a:pt x="401" y="564"/>
                  </a:lnTo>
                  <a:lnTo>
                    <a:pt x="378" y="568"/>
                  </a:lnTo>
                  <a:lnTo>
                    <a:pt x="367" y="549"/>
                  </a:lnTo>
                  <a:lnTo>
                    <a:pt x="332" y="545"/>
                  </a:lnTo>
                  <a:lnTo>
                    <a:pt x="317" y="568"/>
                  </a:lnTo>
                  <a:lnTo>
                    <a:pt x="317" y="556"/>
                  </a:lnTo>
                  <a:lnTo>
                    <a:pt x="310" y="553"/>
                  </a:lnTo>
                  <a:lnTo>
                    <a:pt x="283" y="564"/>
                  </a:lnTo>
                  <a:lnTo>
                    <a:pt x="276" y="583"/>
                  </a:lnTo>
                  <a:lnTo>
                    <a:pt x="291" y="583"/>
                  </a:lnTo>
                  <a:lnTo>
                    <a:pt x="295" y="602"/>
                  </a:lnTo>
                  <a:lnTo>
                    <a:pt x="287" y="602"/>
                  </a:lnTo>
                  <a:lnTo>
                    <a:pt x="291" y="655"/>
                  </a:lnTo>
                  <a:lnTo>
                    <a:pt x="298" y="658"/>
                  </a:lnTo>
                  <a:lnTo>
                    <a:pt x="302" y="655"/>
                  </a:lnTo>
                  <a:lnTo>
                    <a:pt x="302" y="674"/>
                  </a:lnTo>
                  <a:lnTo>
                    <a:pt x="314" y="674"/>
                  </a:lnTo>
                  <a:lnTo>
                    <a:pt x="306" y="685"/>
                  </a:lnTo>
                  <a:lnTo>
                    <a:pt x="317" y="692"/>
                  </a:lnTo>
                  <a:lnTo>
                    <a:pt x="314" y="704"/>
                  </a:lnTo>
                  <a:lnTo>
                    <a:pt x="302" y="708"/>
                  </a:lnTo>
                  <a:lnTo>
                    <a:pt x="306" y="727"/>
                  </a:lnTo>
                  <a:lnTo>
                    <a:pt x="298" y="738"/>
                  </a:lnTo>
                  <a:lnTo>
                    <a:pt x="306" y="749"/>
                  </a:lnTo>
                  <a:lnTo>
                    <a:pt x="298" y="757"/>
                  </a:lnTo>
                  <a:lnTo>
                    <a:pt x="310" y="776"/>
                  </a:lnTo>
                  <a:lnTo>
                    <a:pt x="298" y="768"/>
                  </a:lnTo>
                  <a:lnTo>
                    <a:pt x="291" y="779"/>
                  </a:lnTo>
                  <a:lnTo>
                    <a:pt x="272" y="776"/>
                  </a:lnTo>
                  <a:lnTo>
                    <a:pt x="272" y="795"/>
                  </a:lnTo>
                  <a:lnTo>
                    <a:pt x="242" y="817"/>
                  </a:lnTo>
                  <a:lnTo>
                    <a:pt x="242" y="791"/>
                  </a:lnTo>
                  <a:lnTo>
                    <a:pt x="249" y="783"/>
                  </a:lnTo>
                  <a:lnTo>
                    <a:pt x="253" y="791"/>
                  </a:lnTo>
                  <a:lnTo>
                    <a:pt x="261" y="776"/>
                  </a:lnTo>
                  <a:lnTo>
                    <a:pt x="242" y="779"/>
                  </a:lnTo>
                  <a:lnTo>
                    <a:pt x="242" y="768"/>
                  </a:lnTo>
                  <a:lnTo>
                    <a:pt x="219" y="772"/>
                  </a:lnTo>
                  <a:lnTo>
                    <a:pt x="208" y="749"/>
                  </a:lnTo>
                  <a:lnTo>
                    <a:pt x="211" y="742"/>
                  </a:lnTo>
                  <a:lnTo>
                    <a:pt x="204" y="738"/>
                  </a:lnTo>
                  <a:lnTo>
                    <a:pt x="211" y="734"/>
                  </a:lnTo>
                  <a:lnTo>
                    <a:pt x="189" y="738"/>
                  </a:lnTo>
                  <a:lnTo>
                    <a:pt x="192" y="761"/>
                  </a:lnTo>
                  <a:lnTo>
                    <a:pt x="185" y="772"/>
                  </a:lnTo>
                  <a:lnTo>
                    <a:pt x="158" y="745"/>
                  </a:lnTo>
                  <a:lnTo>
                    <a:pt x="147" y="749"/>
                  </a:lnTo>
                  <a:lnTo>
                    <a:pt x="132" y="708"/>
                  </a:lnTo>
                  <a:lnTo>
                    <a:pt x="151" y="696"/>
                  </a:lnTo>
                  <a:lnTo>
                    <a:pt x="162" y="681"/>
                  </a:lnTo>
                  <a:lnTo>
                    <a:pt x="147" y="681"/>
                  </a:lnTo>
                  <a:lnTo>
                    <a:pt x="124" y="606"/>
                  </a:lnTo>
                  <a:lnTo>
                    <a:pt x="105" y="587"/>
                  </a:lnTo>
                  <a:lnTo>
                    <a:pt x="94" y="583"/>
                  </a:lnTo>
                  <a:lnTo>
                    <a:pt x="26" y="606"/>
                  </a:lnTo>
                  <a:lnTo>
                    <a:pt x="0" y="575"/>
                  </a:lnTo>
                  <a:lnTo>
                    <a:pt x="15" y="568"/>
                  </a:lnTo>
                  <a:lnTo>
                    <a:pt x="15" y="553"/>
                  </a:lnTo>
                  <a:lnTo>
                    <a:pt x="34" y="560"/>
                  </a:lnTo>
                  <a:lnTo>
                    <a:pt x="34" y="545"/>
                  </a:lnTo>
                  <a:lnTo>
                    <a:pt x="26" y="537"/>
                  </a:lnTo>
                  <a:lnTo>
                    <a:pt x="30" y="522"/>
                  </a:lnTo>
                  <a:lnTo>
                    <a:pt x="49" y="511"/>
                  </a:lnTo>
                  <a:lnTo>
                    <a:pt x="60" y="519"/>
                  </a:lnTo>
                  <a:lnTo>
                    <a:pt x="60" y="500"/>
                  </a:lnTo>
                  <a:lnTo>
                    <a:pt x="79" y="496"/>
                  </a:lnTo>
                  <a:lnTo>
                    <a:pt x="68" y="462"/>
                  </a:lnTo>
                  <a:lnTo>
                    <a:pt x="45" y="447"/>
                  </a:lnTo>
                  <a:lnTo>
                    <a:pt x="56" y="435"/>
                  </a:lnTo>
                  <a:lnTo>
                    <a:pt x="49" y="420"/>
                  </a:lnTo>
                  <a:lnTo>
                    <a:pt x="53" y="405"/>
                  </a:lnTo>
                  <a:lnTo>
                    <a:pt x="64" y="398"/>
                  </a:lnTo>
                  <a:lnTo>
                    <a:pt x="79" y="405"/>
                  </a:lnTo>
                  <a:lnTo>
                    <a:pt x="87" y="398"/>
                  </a:lnTo>
                  <a:lnTo>
                    <a:pt x="83" y="35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7" name="Freeform 144">
              <a:extLst>
                <a:ext uri="{FF2B5EF4-FFF2-40B4-BE49-F238E27FC236}">
                  <a16:creationId xmlns:a16="http://schemas.microsoft.com/office/drawing/2014/main" id="{071F104B-0CEC-4460-B20D-D6CC6048ACA6}"/>
                </a:ext>
              </a:extLst>
            </p:cNvPr>
            <p:cNvSpPr>
              <a:spLocks/>
            </p:cNvSpPr>
            <p:nvPr/>
          </p:nvSpPr>
          <p:spPr bwMode="gray">
            <a:xfrm>
              <a:off x="3444" y="2382"/>
              <a:ext cx="552" cy="711"/>
            </a:xfrm>
            <a:custGeom>
              <a:avLst/>
              <a:gdLst>
                <a:gd name="T0" fmla="*/ 98 w 552"/>
                <a:gd name="T1" fmla="*/ 495 h 711"/>
                <a:gd name="T2" fmla="*/ 128 w 552"/>
                <a:gd name="T3" fmla="*/ 499 h 711"/>
                <a:gd name="T4" fmla="*/ 189 w 552"/>
                <a:gd name="T5" fmla="*/ 465 h 711"/>
                <a:gd name="T6" fmla="*/ 208 w 552"/>
                <a:gd name="T7" fmla="*/ 465 h 711"/>
                <a:gd name="T8" fmla="*/ 249 w 552"/>
                <a:gd name="T9" fmla="*/ 491 h 711"/>
                <a:gd name="T10" fmla="*/ 272 w 552"/>
                <a:gd name="T11" fmla="*/ 506 h 711"/>
                <a:gd name="T12" fmla="*/ 257 w 552"/>
                <a:gd name="T13" fmla="*/ 540 h 711"/>
                <a:gd name="T14" fmla="*/ 295 w 552"/>
                <a:gd name="T15" fmla="*/ 563 h 711"/>
                <a:gd name="T16" fmla="*/ 268 w 552"/>
                <a:gd name="T17" fmla="*/ 620 h 711"/>
                <a:gd name="T18" fmla="*/ 299 w 552"/>
                <a:gd name="T19" fmla="*/ 639 h 711"/>
                <a:gd name="T20" fmla="*/ 355 w 552"/>
                <a:gd name="T21" fmla="*/ 680 h 711"/>
                <a:gd name="T22" fmla="*/ 401 w 552"/>
                <a:gd name="T23" fmla="*/ 688 h 711"/>
                <a:gd name="T24" fmla="*/ 488 w 552"/>
                <a:gd name="T25" fmla="*/ 711 h 711"/>
                <a:gd name="T26" fmla="*/ 526 w 552"/>
                <a:gd name="T27" fmla="*/ 616 h 711"/>
                <a:gd name="T28" fmla="*/ 552 w 552"/>
                <a:gd name="T29" fmla="*/ 567 h 711"/>
                <a:gd name="T30" fmla="*/ 544 w 552"/>
                <a:gd name="T31" fmla="*/ 559 h 711"/>
                <a:gd name="T32" fmla="*/ 544 w 552"/>
                <a:gd name="T33" fmla="*/ 529 h 711"/>
                <a:gd name="T34" fmla="*/ 537 w 552"/>
                <a:gd name="T35" fmla="*/ 438 h 711"/>
                <a:gd name="T36" fmla="*/ 510 w 552"/>
                <a:gd name="T37" fmla="*/ 348 h 711"/>
                <a:gd name="T38" fmla="*/ 412 w 552"/>
                <a:gd name="T39" fmla="*/ 348 h 711"/>
                <a:gd name="T40" fmla="*/ 401 w 552"/>
                <a:gd name="T41" fmla="*/ 295 h 711"/>
                <a:gd name="T42" fmla="*/ 412 w 552"/>
                <a:gd name="T43" fmla="*/ 279 h 711"/>
                <a:gd name="T44" fmla="*/ 446 w 552"/>
                <a:gd name="T45" fmla="*/ 261 h 711"/>
                <a:gd name="T46" fmla="*/ 454 w 552"/>
                <a:gd name="T47" fmla="*/ 204 h 711"/>
                <a:gd name="T48" fmla="*/ 435 w 552"/>
                <a:gd name="T49" fmla="*/ 162 h 711"/>
                <a:gd name="T50" fmla="*/ 465 w 552"/>
                <a:gd name="T51" fmla="*/ 147 h 711"/>
                <a:gd name="T52" fmla="*/ 457 w 552"/>
                <a:gd name="T53" fmla="*/ 87 h 711"/>
                <a:gd name="T54" fmla="*/ 435 w 552"/>
                <a:gd name="T55" fmla="*/ 60 h 711"/>
                <a:gd name="T56" fmla="*/ 408 w 552"/>
                <a:gd name="T57" fmla="*/ 3 h 711"/>
                <a:gd name="T58" fmla="*/ 386 w 552"/>
                <a:gd name="T59" fmla="*/ 34 h 711"/>
                <a:gd name="T60" fmla="*/ 367 w 552"/>
                <a:gd name="T61" fmla="*/ 53 h 711"/>
                <a:gd name="T62" fmla="*/ 299 w 552"/>
                <a:gd name="T63" fmla="*/ 79 h 711"/>
                <a:gd name="T64" fmla="*/ 257 w 552"/>
                <a:gd name="T65" fmla="*/ 102 h 711"/>
                <a:gd name="T66" fmla="*/ 230 w 552"/>
                <a:gd name="T67" fmla="*/ 124 h 711"/>
                <a:gd name="T68" fmla="*/ 193 w 552"/>
                <a:gd name="T69" fmla="*/ 132 h 711"/>
                <a:gd name="T70" fmla="*/ 189 w 552"/>
                <a:gd name="T71" fmla="*/ 162 h 711"/>
                <a:gd name="T72" fmla="*/ 151 w 552"/>
                <a:gd name="T73" fmla="*/ 162 h 711"/>
                <a:gd name="T74" fmla="*/ 132 w 552"/>
                <a:gd name="T75" fmla="*/ 200 h 711"/>
                <a:gd name="T76" fmla="*/ 83 w 552"/>
                <a:gd name="T77" fmla="*/ 208 h 711"/>
                <a:gd name="T78" fmla="*/ 68 w 552"/>
                <a:gd name="T79" fmla="*/ 192 h 711"/>
                <a:gd name="T80" fmla="*/ 49 w 552"/>
                <a:gd name="T81" fmla="*/ 215 h 711"/>
                <a:gd name="T82" fmla="*/ 22 w 552"/>
                <a:gd name="T83" fmla="*/ 264 h 711"/>
                <a:gd name="T84" fmla="*/ 0 w 552"/>
                <a:gd name="T85" fmla="*/ 306 h 711"/>
                <a:gd name="T86" fmla="*/ 26 w 552"/>
                <a:gd name="T87" fmla="*/ 348 h 711"/>
                <a:gd name="T88" fmla="*/ 45 w 552"/>
                <a:gd name="T89" fmla="*/ 385 h 711"/>
                <a:gd name="T90" fmla="*/ 94 w 552"/>
                <a:gd name="T91" fmla="*/ 400 h 711"/>
                <a:gd name="T92" fmla="*/ 68 w 552"/>
                <a:gd name="T93" fmla="*/ 450 h 711"/>
                <a:gd name="T94" fmla="*/ 56 w 552"/>
                <a:gd name="T95" fmla="*/ 491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52" h="711">
                  <a:moveTo>
                    <a:pt x="56" y="491"/>
                  </a:moveTo>
                  <a:lnTo>
                    <a:pt x="87" y="503"/>
                  </a:lnTo>
                  <a:lnTo>
                    <a:pt x="98" y="495"/>
                  </a:lnTo>
                  <a:lnTo>
                    <a:pt x="109" y="506"/>
                  </a:lnTo>
                  <a:lnTo>
                    <a:pt x="121" y="495"/>
                  </a:lnTo>
                  <a:lnTo>
                    <a:pt x="128" y="499"/>
                  </a:lnTo>
                  <a:lnTo>
                    <a:pt x="159" y="480"/>
                  </a:lnTo>
                  <a:lnTo>
                    <a:pt x="185" y="472"/>
                  </a:lnTo>
                  <a:lnTo>
                    <a:pt x="189" y="465"/>
                  </a:lnTo>
                  <a:lnTo>
                    <a:pt x="200" y="465"/>
                  </a:lnTo>
                  <a:lnTo>
                    <a:pt x="200" y="469"/>
                  </a:lnTo>
                  <a:lnTo>
                    <a:pt x="208" y="465"/>
                  </a:lnTo>
                  <a:lnTo>
                    <a:pt x="223" y="480"/>
                  </a:lnTo>
                  <a:lnTo>
                    <a:pt x="242" y="480"/>
                  </a:lnTo>
                  <a:lnTo>
                    <a:pt x="249" y="491"/>
                  </a:lnTo>
                  <a:lnTo>
                    <a:pt x="264" y="484"/>
                  </a:lnTo>
                  <a:lnTo>
                    <a:pt x="264" y="503"/>
                  </a:lnTo>
                  <a:lnTo>
                    <a:pt x="272" y="506"/>
                  </a:lnTo>
                  <a:lnTo>
                    <a:pt x="264" y="521"/>
                  </a:lnTo>
                  <a:lnTo>
                    <a:pt x="272" y="525"/>
                  </a:lnTo>
                  <a:lnTo>
                    <a:pt x="257" y="540"/>
                  </a:lnTo>
                  <a:lnTo>
                    <a:pt x="268" y="544"/>
                  </a:lnTo>
                  <a:lnTo>
                    <a:pt x="268" y="555"/>
                  </a:lnTo>
                  <a:lnTo>
                    <a:pt x="295" y="563"/>
                  </a:lnTo>
                  <a:lnTo>
                    <a:pt x="291" y="590"/>
                  </a:lnTo>
                  <a:lnTo>
                    <a:pt x="264" y="608"/>
                  </a:lnTo>
                  <a:lnTo>
                    <a:pt x="268" y="620"/>
                  </a:lnTo>
                  <a:lnTo>
                    <a:pt x="283" y="639"/>
                  </a:lnTo>
                  <a:lnTo>
                    <a:pt x="302" y="631"/>
                  </a:lnTo>
                  <a:lnTo>
                    <a:pt x="299" y="639"/>
                  </a:lnTo>
                  <a:lnTo>
                    <a:pt x="314" y="635"/>
                  </a:lnTo>
                  <a:lnTo>
                    <a:pt x="321" y="661"/>
                  </a:lnTo>
                  <a:lnTo>
                    <a:pt x="355" y="680"/>
                  </a:lnTo>
                  <a:lnTo>
                    <a:pt x="374" y="680"/>
                  </a:lnTo>
                  <a:lnTo>
                    <a:pt x="386" y="673"/>
                  </a:lnTo>
                  <a:lnTo>
                    <a:pt x="401" y="688"/>
                  </a:lnTo>
                  <a:lnTo>
                    <a:pt x="416" y="676"/>
                  </a:lnTo>
                  <a:lnTo>
                    <a:pt x="454" y="703"/>
                  </a:lnTo>
                  <a:lnTo>
                    <a:pt x="488" y="711"/>
                  </a:lnTo>
                  <a:lnTo>
                    <a:pt x="499" y="699"/>
                  </a:lnTo>
                  <a:lnTo>
                    <a:pt x="518" y="665"/>
                  </a:lnTo>
                  <a:lnTo>
                    <a:pt x="526" y="616"/>
                  </a:lnTo>
                  <a:lnTo>
                    <a:pt x="548" y="593"/>
                  </a:lnTo>
                  <a:lnTo>
                    <a:pt x="541" y="582"/>
                  </a:lnTo>
                  <a:lnTo>
                    <a:pt x="552" y="567"/>
                  </a:lnTo>
                  <a:lnTo>
                    <a:pt x="552" y="559"/>
                  </a:lnTo>
                  <a:lnTo>
                    <a:pt x="544" y="567"/>
                  </a:lnTo>
                  <a:lnTo>
                    <a:pt x="544" y="559"/>
                  </a:lnTo>
                  <a:lnTo>
                    <a:pt x="552" y="544"/>
                  </a:lnTo>
                  <a:lnTo>
                    <a:pt x="537" y="537"/>
                  </a:lnTo>
                  <a:lnTo>
                    <a:pt x="544" y="529"/>
                  </a:lnTo>
                  <a:lnTo>
                    <a:pt x="533" y="491"/>
                  </a:lnTo>
                  <a:lnTo>
                    <a:pt x="518" y="450"/>
                  </a:lnTo>
                  <a:lnTo>
                    <a:pt x="537" y="438"/>
                  </a:lnTo>
                  <a:lnTo>
                    <a:pt x="548" y="423"/>
                  </a:lnTo>
                  <a:lnTo>
                    <a:pt x="533" y="423"/>
                  </a:lnTo>
                  <a:lnTo>
                    <a:pt x="510" y="348"/>
                  </a:lnTo>
                  <a:lnTo>
                    <a:pt x="491" y="329"/>
                  </a:lnTo>
                  <a:lnTo>
                    <a:pt x="480" y="325"/>
                  </a:lnTo>
                  <a:lnTo>
                    <a:pt x="412" y="348"/>
                  </a:lnTo>
                  <a:lnTo>
                    <a:pt x="386" y="317"/>
                  </a:lnTo>
                  <a:lnTo>
                    <a:pt x="401" y="310"/>
                  </a:lnTo>
                  <a:lnTo>
                    <a:pt x="401" y="295"/>
                  </a:lnTo>
                  <a:lnTo>
                    <a:pt x="420" y="302"/>
                  </a:lnTo>
                  <a:lnTo>
                    <a:pt x="420" y="287"/>
                  </a:lnTo>
                  <a:lnTo>
                    <a:pt x="412" y="279"/>
                  </a:lnTo>
                  <a:lnTo>
                    <a:pt x="416" y="264"/>
                  </a:lnTo>
                  <a:lnTo>
                    <a:pt x="435" y="253"/>
                  </a:lnTo>
                  <a:lnTo>
                    <a:pt x="446" y="261"/>
                  </a:lnTo>
                  <a:lnTo>
                    <a:pt x="446" y="242"/>
                  </a:lnTo>
                  <a:lnTo>
                    <a:pt x="465" y="238"/>
                  </a:lnTo>
                  <a:lnTo>
                    <a:pt x="454" y="204"/>
                  </a:lnTo>
                  <a:lnTo>
                    <a:pt x="431" y="189"/>
                  </a:lnTo>
                  <a:lnTo>
                    <a:pt x="442" y="177"/>
                  </a:lnTo>
                  <a:lnTo>
                    <a:pt x="435" y="162"/>
                  </a:lnTo>
                  <a:lnTo>
                    <a:pt x="439" y="147"/>
                  </a:lnTo>
                  <a:lnTo>
                    <a:pt x="450" y="140"/>
                  </a:lnTo>
                  <a:lnTo>
                    <a:pt x="465" y="147"/>
                  </a:lnTo>
                  <a:lnTo>
                    <a:pt x="473" y="140"/>
                  </a:lnTo>
                  <a:lnTo>
                    <a:pt x="469" y="94"/>
                  </a:lnTo>
                  <a:lnTo>
                    <a:pt x="457" y="87"/>
                  </a:lnTo>
                  <a:lnTo>
                    <a:pt x="450" y="90"/>
                  </a:lnTo>
                  <a:lnTo>
                    <a:pt x="450" y="79"/>
                  </a:lnTo>
                  <a:lnTo>
                    <a:pt x="435" y="60"/>
                  </a:lnTo>
                  <a:lnTo>
                    <a:pt x="435" y="37"/>
                  </a:lnTo>
                  <a:lnTo>
                    <a:pt x="401" y="22"/>
                  </a:lnTo>
                  <a:lnTo>
                    <a:pt x="408" y="3"/>
                  </a:lnTo>
                  <a:lnTo>
                    <a:pt x="393" y="0"/>
                  </a:lnTo>
                  <a:lnTo>
                    <a:pt x="382" y="7"/>
                  </a:lnTo>
                  <a:lnTo>
                    <a:pt x="386" y="34"/>
                  </a:lnTo>
                  <a:lnTo>
                    <a:pt x="378" y="34"/>
                  </a:lnTo>
                  <a:lnTo>
                    <a:pt x="363" y="41"/>
                  </a:lnTo>
                  <a:lnTo>
                    <a:pt x="367" y="53"/>
                  </a:lnTo>
                  <a:lnTo>
                    <a:pt x="363" y="60"/>
                  </a:lnTo>
                  <a:lnTo>
                    <a:pt x="310" y="83"/>
                  </a:lnTo>
                  <a:lnTo>
                    <a:pt x="299" y="79"/>
                  </a:lnTo>
                  <a:lnTo>
                    <a:pt x="287" y="105"/>
                  </a:lnTo>
                  <a:lnTo>
                    <a:pt x="261" y="113"/>
                  </a:lnTo>
                  <a:lnTo>
                    <a:pt x="257" y="102"/>
                  </a:lnTo>
                  <a:lnTo>
                    <a:pt x="246" y="121"/>
                  </a:lnTo>
                  <a:lnTo>
                    <a:pt x="238" y="117"/>
                  </a:lnTo>
                  <a:lnTo>
                    <a:pt x="230" y="124"/>
                  </a:lnTo>
                  <a:lnTo>
                    <a:pt x="223" y="117"/>
                  </a:lnTo>
                  <a:lnTo>
                    <a:pt x="212" y="132"/>
                  </a:lnTo>
                  <a:lnTo>
                    <a:pt x="193" y="132"/>
                  </a:lnTo>
                  <a:lnTo>
                    <a:pt x="193" y="143"/>
                  </a:lnTo>
                  <a:lnTo>
                    <a:pt x="185" y="143"/>
                  </a:lnTo>
                  <a:lnTo>
                    <a:pt x="189" y="162"/>
                  </a:lnTo>
                  <a:lnTo>
                    <a:pt x="177" y="170"/>
                  </a:lnTo>
                  <a:lnTo>
                    <a:pt x="166" y="155"/>
                  </a:lnTo>
                  <a:lnTo>
                    <a:pt x="151" y="162"/>
                  </a:lnTo>
                  <a:lnTo>
                    <a:pt x="162" y="204"/>
                  </a:lnTo>
                  <a:lnTo>
                    <a:pt x="140" y="208"/>
                  </a:lnTo>
                  <a:lnTo>
                    <a:pt x="132" y="200"/>
                  </a:lnTo>
                  <a:lnTo>
                    <a:pt x="124" y="208"/>
                  </a:lnTo>
                  <a:lnTo>
                    <a:pt x="117" y="192"/>
                  </a:lnTo>
                  <a:lnTo>
                    <a:pt x="83" y="208"/>
                  </a:lnTo>
                  <a:lnTo>
                    <a:pt x="83" y="200"/>
                  </a:lnTo>
                  <a:lnTo>
                    <a:pt x="75" y="189"/>
                  </a:lnTo>
                  <a:lnTo>
                    <a:pt x="68" y="192"/>
                  </a:lnTo>
                  <a:lnTo>
                    <a:pt x="75" y="211"/>
                  </a:lnTo>
                  <a:lnTo>
                    <a:pt x="72" y="215"/>
                  </a:lnTo>
                  <a:lnTo>
                    <a:pt x="49" y="215"/>
                  </a:lnTo>
                  <a:lnTo>
                    <a:pt x="41" y="234"/>
                  </a:lnTo>
                  <a:lnTo>
                    <a:pt x="19" y="242"/>
                  </a:lnTo>
                  <a:lnTo>
                    <a:pt x="22" y="264"/>
                  </a:lnTo>
                  <a:lnTo>
                    <a:pt x="7" y="268"/>
                  </a:lnTo>
                  <a:lnTo>
                    <a:pt x="11" y="276"/>
                  </a:lnTo>
                  <a:lnTo>
                    <a:pt x="0" y="306"/>
                  </a:lnTo>
                  <a:lnTo>
                    <a:pt x="15" y="344"/>
                  </a:lnTo>
                  <a:lnTo>
                    <a:pt x="15" y="340"/>
                  </a:lnTo>
                  <a:lnTo>
                    <a:pt x="26" y="348"/>
                  </a:lnTo>
                  <a:lnTo>
                    <a:pt x="26" y="366"/>
                  </a:lnTo>
                  <a:lnTo>
                    <a:pt x="45" y="378"/>
                  </a:lnTo>
                  <a:lnTo>
                    <a:pt x="45" y="385"/>
                  </a:lnTo>
                  <a:lnTo>
                    <a:pt x="56" y="382"/>
                  </a:lnTo>
                  <a:lnTo>
                    <a:pt x="72" y="397"/>
                  </a:lnTo>
                  <a:lnTo>
                    <a:pt x="94" y="400"/>
                  </a:lnTo>
                  <a:lnTo>
                    <a:pt x="87" y="408"/>
                  </a:lnTo>
                  <a:lnTo>
                    <a:pt x="90" y="431"/>
                  </a:lnTo>
                  <a:lnTo>
                    <a:pt x="68" y="450"/>
                  </a:lnTo>
                  <a:lnTo>
                    <a:pt x="68" y="465"/>
                  </a:lnTo>
                  <a:lnTo>
                    <a:pt x="53" y="484"/>
                  </a:lnTo>
                  <a:lnTo>
                    <a:pt x="56" y="491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8" name="Freeform 145">
              <a:extLst>
                <a:ext uri="{FF2B5EF4-FFF2-40B4-BE49-F238E27FC236}">
                  <a16:creationId xmlns:a16="http://schemas.microsoft.com/office/drawing/2014/main" id="{05E849FD-B77A-4875-88AF-AD272A0344E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754" y="2798"/>
              <a:ext cx="715" cy="809"/>
            </a:xfrm>
            <a:custGeom>
              <a:avLst/>
              <a:gdLst>
                <a:gd name="T0" fmla="*/ 113 w 715"/>
                <a:gd name="T1" fmla="*/ 366 h 809"/>
                <a:gd name="T2" fmla="*/ 72 w 715"/>
                <a:gd name="T3" fmla="*/ 457 h 809"/>
                <a:gd name="T4" fmla="*/ 38 w 715"/>
                <a:gd name="T5" fmla="*/ 559 h 809"/>
                <a:gd name="T6" fmla="*/ 11 w 715"/>
                <a:gd name="T7" fmla="*/ 684 h 809"/>
                <a:gd name="T8" fmla="*/ 38 w 715"/>
                <a:gd name="T9" fmla="*/ 797 h 809"/>
                <a:gd name="T10" fmla="*/ 72 w 715"/>
                <a:gd name="T11" fmla="*/ 790 h 809"/>
                <a:gd name="T12" fmla="*/ 136 w 715"/>
                <a:gd name="T13" fmla="*/ 801 h 809"/>
                <a:gd name="T14" fmla="*/ 197 w 715"/>
                <a:gd name="T15" fmla="*/ 797 h 809"/>
                <a:gd name="T16" fmla="*/ 242 w 715"/>
                <a:gd name="T17" fmla="*/ 775 h 809"/>
                <a:gd name="T18" fmla="*/ 265 w 715"/>
                <a:gd name="T19" fmla="*/ 760 h 809"/>
                <a:gd name="T20" fmla="*/ 257 w 715"/>
                <a:gd name="T21" fmla="*/ 722 h 809"/>
                <a:gd name="T22" fmla="*/ 276 w 715"/>
                <a:gd name="T23" fmla="*/ 714 h 809"/>
                <a:gd name="T24" fmla="*/ 310 w 715"/>
                <a:gd name="T25" fmla="*/ 760 h 809"/>
                <a:gd name="T26" fmla="*/ 314 w 715"/>
                <a:gd name="T27" fmla="*/ 745 h 809"/>
                <a:gd name="T28" fmla="*/ 344 w 715"/>
                <a:gd name="T29" fmla="*/ 767 h 809"/>
                <a:gd name="T30" fmla="*/ 359 w 715"/>
                <a:gd name="T31" fmla="*/ 745 h 809"/>
                <a:gd name="T32" fmla="*/ 367 w 715"/>
                <a:gd name="T33" fmla="*/ 748 h 809"/>
                <a:gd name="T34" fmla="*/ 401 w 715"/>
                <a:gd name="T35" fmla="*/ 767 h 809"/>
                <a:gd name="T36" fmla="*/ 374 w 715"/>
                <a:gd name="T37" fmla="*/ 710 h 809"/>
                <a:gd name="T38" fmla="*/ 492 w 715"/>
                <a:gd name="T39" fmla="*/ 790 h 809"/>
                <a:gd name="T40" fmla="*/ 541 w 715"/>
                <a:gd name="T41" fmla="*/ 779 h 809"/>
                <a:gd name="T42" fmla="*/ 609 w 715"/>
                <a:gd name="T43" fmla="*/ 756 h 809"/>
                <a:gd name="T44" fmla="*/ 632 w 715"/>
                <a:gd name="T45" fmla="*/ 756 h 809"/>
                <a:gd name="T46" fmla="*/ 624 w 715"/>
                <a:gd name="T47" fmla="*/ 692 h 809"/>
                <a:gd name="T48" fmla="*/ 632 w 715"/>
                <a:gd name="T49" fmla="*/ 635 h 809"/>
                <a:gd name="T50" fmla="*/ 590 w 715"/>
                <a:gd name="T51" fmla="*/ 506 h 809"/>
                <a:gd name="T52" fmla="*/ 628 w 715"/>
                <a:gd name="T53" fmla="*/ 476 h 809"/>
                <a:gd name="T54" fmla="*/ 673 w 715"/>
                <a:gd name="T55" fmla="*/ 453 h 809"/>
                <a:gd name="T56" fmla="*/ 662 w 715"/>
                <a:gd name="T57" fmla="*/ 389 h 809"/>
                <a:gd name="T58" fmla="*/ 700 w 715"/>
                <a:gd name="T59" fmla="*/ 393 h 809"/>
                <a:gd name="T60" fmla="*/ 704 w 715"/>
                <a:gd name="T61" fmla="*/ 347 h 809"/>
                <a:gd name="T62" fmla="*/ 704 w 715"/>
                <a:gd name="T63" fmla="*/ 310 h 809"/>
                <a:gd name="T64" fmla="*/ 643 w 715"/>
                <a:gd name="T65" fmla="*/ 249 h 809"/>
                <a:gd name="T66" fmla="*/ 624 w 715"/>
                <a:gd name="T67" fmla="*/ 192 h 809"/>
                <a:gd name="T68" fmla="*/ 620 w 715"/>
                <a:gd name="T69" fmla="*/ 143 h 809"/>
                <a:gd name="T70" fmla="*/ 617 w 715"/>
                <a:gd name="T71" fmla="*/ 105 h 809"/>
                <a:gd name="T72" fmla="*/ 598 w 715"/>
                <a:gd name="T73" fmla="*/ 105 h 809"/>
                <a:gd name="T74" fmla="*/ 564 w 715"/>
                <a:gd name="T75" fmla="*/ 75 h 809"/>
                <a:gd name="T76" fmla="*/ 545 w 715"/>
                <a:gd name="T77" fmla="*/ 18 h 809"/>
                <a:gd name="T78" fmla="*/ 503 w 715"/>
                <a:gd name="T79" fmla="*/ 30 h 809"/>
                <a:gd name="T80" fmla="*/ 477 w 715"/>
                <a:gd name="T81" fmla="*/ 0 h 809"/>
                <a:gd name="T82" fmla="*/ 435 w 715"/>
                <a:gd name="T83" fmla="*/ 15 h 809"/>
                <a:gd name="T84" fmla="*/ 443 w 715"/>
                <a:gd name="T85" fmla="*/ 30 h 809"/>
                <a:gd name="T86" fmla="*/ 431 w 715"/>
                <a:gd name="T87" fmla="*/ 49 h 809"/>
                <a:gd name="T88" fmla="*/ 386 w 715"/>
                <a:gd name="T89" fmla="*/ 102 h 809"/>
                <a:gd name="T90" fmla="*/ 348 w 715"/>
                <a:gd name="T91" fmla="*/ 121 h 809"/>
                <a:gd name="T92" fmla="*/ 329 w 715"/>
                <a:gd name="T93" fmla="*/ 117 h 809"/>
                <a:gd name="T94" fmla="*/ 295 w 715"/>
                <a:gd name="T95" fmla="*/ 98 h 809"/>
                <a:gd name="T96" fmla="*/ 287 w 715"/>
                <a:gd name="T97" fmla="*/ 60 h 809"/>
                <a:gd name="T98" fmla="*/ 234 w 715"/>
                <a:gd name="T99" fmla="*/ 71 h 809"/>
                <a:gd name="T100" fmla="*/ 242 w 715"/>
                <a:gd name="T101" fmla="*/ 128 h 809"/>
                <a:gd name="T102" fmla="*/ 242 w 715"/>
                <a:gd name="T103" fmla="*/ 151 h 809"/>
                <a:gd name="T104" fmla="*/ 208 w 715"/>
                <a:gd name="T105" fmla="*/ 249 h 809"/>
                <a:gd name="T106" fmla="*/ 291 w 715"/>
                <a:gd name="T107" fmla="*/ 756 h 809"/>
                <a:gd name="T108" fmla="*/ 390 w 715"/>
                <a:gd name="T109" fmla="*/ 763 h 809"/>
                <a:gd name="T110" fmla="*/ 390 w 715"/>
                <a:gd name="T111" fmla="*/ 763 h 809"/>
                <a:gd name="T112" fmla="*/ 390 w 715"/>
                <a:gd name="T113" fmla="*/ 763 h 809"/>
                <a:gd name="T114" fmla="*/ 401 w 715"/>
                <a:gd name="T115" fmla="*/ 763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15" h="809">
                  <a:moveTo>
                    <a:pt x="178" y="295"/>
                  </a:moveTo>
                  <a:lnTo>
                    <a:pt x="155" y="317"/>
                  </a:lnTo>
                  <a:lnTo>
                    <a:pt x="140" y="355"/>
                  </a:lnTo>
                  <a:lnTo>
                    <a:pt x="113" y="366"/>
                  </a:lnTo>
                  <a:lnTo>
                    <a:pt x="113" y="382"/>
                  </a:lnTo>
                  <a:lnTo>
                    <a:pt x="83" y="412"/>
                  </a:lnTo>
                  <a:lnTo>
                    <a:pt x="76" y="431"/>
                  </a:lnTo>
                  <a:lnTo>
                    <a:pt x="72" y="457"/>
                  </a:lnTo>
                  <a:lnTo>
                    <a:pt x="57" y="499"/>
                  </a:lnTo>
                  <a:lnTo>
                    <a:pt x="57" y="525"/>
                  </a:lnTo>
                  <a:lnTo>
                    <a:pt x="45" y="529"/>
                  </a:lnTo>
                  <a:lnTo>
                    <a:pt x="38" y="559"/>
                  </a:lnTo>
                  <a:lnTo>
                    <a:pt x="15" y="597"/>
                  </a:lnTo>
                  <a:lnTo>
                    <a:pt x="15" y="627"/>
                  </a:lnTo>
                  <a:lnTo>
                    <a:pt x="26" y="650"/>
                  </a:lnTo>
                  <a:lnTo>
                    <a:pt x="11" y="684"/>
                  </a:lnTo>
                  <a:lnTo>
                    <a:pt x="0" y="760"/>
                  </a:lnTo>
                  <a:lnTo>
                    <a:pt x="19" y="794"/>
                  </a:lnTo>
                  <a:lnTo>
                    <a:pt x="41" y="782"/>
                  </a:lnTo>
                  <a:lnTo>
                    <a:pt x="38" y="797"/>
                  </a:lnTo>
                  <a:lnTo>
                    <a:pt x="26" y="797"/>
                  </a:lnTo>
                  <a:lnTo>
                    <a:pt x="38" y="809"/>
                  </a:lnTo>
                  <a:lnTo>
                    <a:pt x="64" y="801"/>
                  </a:lnTo>
                  <a:lnTo>
                    <a:pt x="72" y="790"/>
                  </a:lnTo>
                  <a:lnTo>
                    <a:pt x="91" y="790"/>
                  </a:lnTo>
                  <a:lnTo>
                    <a:pt x="102" y="805"/>
                  </a:lnTo>
                  <a:lnTo>
                    <a:pt x="106" y="801"/>
                  </a:lnTo>
                  <a:lnTo>
                    <a:pt x="136" y="801"/>
                  </a:lnTo>
                  <a:lnTo>
                    <a:pt x="166" y="779"/>
                  </a:lnTo>
                  <a:lnTo>
                    <a:pt x="170" y="786"/>
                  </a:lnTo>
                  <a:lnTo>
                    <a:pt x="185" y="782"/>
                  </a:lnTo>
                  <a:lnTo>
                    <a:pt x="197" y="797"/>
                  </a:lnTo>
                  <a:lnTo>
                    <a:pt x="219" y="797"/>
                  </a:lnTo>
                  <a:lnTo>
                    <a:pt x="234" y="794"/>
                  </a:lnTo>
                  <a:lnTo>
                    <a:pt x="227" y="786"/>
                  </a:lnTo>
                  <a:lnTo>
                    <a:pt x="242" y="775"/>
                  </a:lnTo>
                  <a:lnTo>
                    <a:pt x="257" y="790"/>
                  </a:lnTo>
                  <a:lnTo>
                    <a:pt x="261" y="771"/>
                  </a:lnTo>
                  <a:lnTo>
                    <a:pt x="268" y="771"/>
                  </a:lnTo>
                  <a:lnTo>
                    <a:pt x="265" y="760"/>
                  </a:lnTo>
                  <a:lnTo>
                    <a:pt x="231" y="771"/>
                  </a:lnTo>
                  <a:lnTo>
                    <a:pt x="216" y="760"/>
                  </a:lnTo>
                  <a:lnTo>
                    <a:pt x="231" y="729"/>
                  </a:lnTo>
                  <a:lnTo>
                    <a:pt x="257" y="722"/>
                  </a:lnTo>
                  <a:lnTo>
                    <a:pt x="253" y="710"/>
                  </a:lnTo>
                  <a:lnTo>
                    <a:pt x="265" y="714"/>
                  </a:lnTo>
                  <a:lnTo>
                    <a:pt x="268" y="729"/>
                  </a:lnTo>
                  <a:lnTo>
                    <a:pt x="276" y="714"/>
                  </a:lnTo>
                  <a:lnTo>
                    <a:pt x="284" y="729"/>
                  </a:lnTo>
                  <a:lnTo>
                    <a:pt x="291" y="729"/>
                  </a:lnTo>
                  <a:lnTo>
                    <a:pt x="291" y="752"/>
                  </a:lnTo>
                  <a:lnTo>
                    <a:pt x="310" y="760"/>
                  </a:lnTo>
                  <a:lnTo>
                    <a:pt x="314" y="752"/>
                  </a:lnTo>
                  <a:lnTo>
                    <a:pt x="303" y="745"/>
                  </a:lnTo>
                  <a:lnTo>
                    <a:pt x="310" y="737"/>
                  </a:lnTo>
                  <a:lnTo>
                    <a:pt x="314" y="745"/>
                  </a:lnTo>
                  <a:lnTo>
                    <a:pt x="329" y="748"/>
                  </a:lnTo>
                  <a:lnTo>
                    <a:pt x="321" y="756"/>
                  </a:lnTo>
                  <a:lnTo>
                    <a:pt x="329" y="767"/>
                  </a:lnTo>
                  <a:lnTo>
                    <a:pt x="344" y="767"/>
                  </a:lnTo>
                  <a:lnTo>
                    <a:pt x="359" y="760"/>
                  </a:lnTo>
                  <a:lnTo>
                    <a:pt x="359" y="752"/>
                  </a:lnTo>
                  <a:lnTo>
                    <a:pt x="344" y="741"/>
                  </a:lnTo>
                  <a:lnTo>
                    <a:pt x="359" y="745"/>
                  </a:lnTo>
                  <a:lnTo>
                    <a:pt x="356" y="737"/>
                  </a:lnTo>
                  <a:lnTo>
                    <a:pt x="386" y="752"/>
                  </a:lnTo>
                  <a:lnTo>
                    <a:pt x="382" y="756"/>
                  </a:lnTo>
                  <a:lnTo>
                    <a:pt x="367" y="748"/>
                  </a:lnTo>
                  <a:lnTo>
                    <a:pt x="371" y="756"/>
                  </a:lnTo>
                  <a:lnTo>
                    <a:pt x="397" y="763"/>
                  </a:lnTo>
                  <a:lnTo>
                    <a:pt x="401" y="767"/>
                  </a:lnTo>
                  <a:lnTo>
                    <a:pt x="401" y="767"/>
                  </a:lnTo>
                  <a:lnTo>
                    <a:pt x="412" y="763"/>
                  </a:lnTo>
                  <a:lnTo>
                    <a:pt x="408" y="748"/>
                  </a:lnTo>
                  <a:lnTo>
                    <a:pt x="367" y="714"/>
                  </a:lnTo>
                  <a:lnTo>
                    <a:pt x="374" y="710"/>
                  </a:lnTo>
                  <a:lnTo>
                    <a:pt x="412" y="733"/>
                  </a:lnTo>
                  <a:lnTo>
                    <a:pt x="435" y="760"/>
                  </a:lnTo>
                  <a:lnTo>
                    <a:pt x="477" y="767"/>
                  </a:lnTo>
                  <a:lnTo>
                    <a:pt x="492" y="790"/>
                  </a:lnTo>
                  <a:lnTo>
                    <a:pt x="503" y="794"/>
                  </a:lnTo>
                  <a:lnTo>
                    <a:pt x="518" y="782"/>
                  </a:lnTo>
                  <a:lnTo>
                    <a:pt x="530" y="786"/>
                  </a:lnTo>
                  <a:lnTo>
                    <a:pt x="541" y="779"/>
                  </a:lnTo>
                  <a:lnTo>
                    <a:pt x="541" y="786"/>
                  </a:lnTo>
                  <a:lnTo>
                    <a:pt x="564" y="760"/>
                  </a:lnTo>
                  <a:lnTo>
                    <a:pt x="594" y="767"/>
                  </a:lnTo>
                  <a:lnTo>
                    <a:pt x="609" y="756"/>
                  </a:lnTo>
                  <a:lnTo>
                    <a:pt x="617" y="756"/>
                  </a:lnTo>
                  <a:lnTo>
                    <a:pt x="620" y="771"/>
                  </a:lnTo>
                  <a:lnTo>
                    <a:pt x="624" y="760"/>
                  </a:lnTo>
                  <a:lnTo>
                    <a:pt x="632" y="756"/>
                  </a:lnTo>
                  <a:lnTo>
                    <a:pt x="628" y="729"/>
                  </a:lnTo>
                  <a:lnTo>
                    <a:pt x="617" y="718"/>
                  </a:lnTo>
                  <a:lnTo>
                    <a:pt x="635" y="710"/>
                  </a:lnTo>
                  <a:lnTo>
                    <a:pt x="624" y="692"/>
                  </a:lnTo>
                  <a:lnTo>
                    <a:pt x="620" y="688"/>
                  </a:lnTo>
                  <a:lnTo>
                    <a:pt x="624" y="684"/>
                  </a:lnTo>
                  <a:lnTo>
                    <a:pt x="620" y="658"/>
                  </a:lnTo>
                  <a:lnTo>
                    <a:pt x="632" y="635"/>
                  </a:lnTo>
                  <a:lnTo>
                    <a:pt x="632" y="605"/>
                  </a:lnTo>
                  <a:lnTo>
                    <a:pt x="613" y="555"/>
                  </a:lnTo>
                  <a:lnTo>
                    <a:pt x="613" y="540"/>
                  </a:lnTo>
                  <a:lnTo>
                    <a:pt x="590" y="506"/>
                  </a:lnTo>
                  <a:lnTo>
                    <a:pt x="609" y="487"/>
                  </a:lnTo>
                  <a:lnTo>
                    <a:pt x="605" y="476"/>
                  </a:lnTo>
                  <a:lnTo>
                    <a:pt x="624" y="468"/>
                  </a:lnTo>
                  <a:lnTo>
                    <a:pt x="628" y="476"/>
                  </a:lnTo>
                  <a:lnTo>
                    <a:pt x="639" y="476"/>
                  </a:lnTo>
                  <a:lnTo>
                    <a:pt x="654" y="465"/>
                  </a:lnTo>
                  <a:lnTo>
                    <a:pt x="654" y="457"/>
                  </a:lnTo>
                  <a:lnTo>
                    <a:pt x="673" y="453"/>
                  </a:lnTo>
                  <a:lnTo>
                    <a:pt x="666" y="423"/>
                  </a:lnTo>
                  <a:lnTo>
                    <a:pt x="673" y="423"/>
                  </a:lnTo>
                  <a:lnTo>
                    <a:pt x="658" y="400"/>
                  </a:lnTo>
                  <a:lnTo>
                    <a:pt x="662" y="389"/>
                  </a:lnTo>
                  <a:lnTo>
                    <a:pt x="677" y="393"/>
                  </a:lnTo>
                  <a:lnTo>
                    <a:pt x="681" y="404"/>
                  </a:lnTo>
                  <a:lnTo>
                    <a:pt x="692" y="389"/>
                  </a:lnTo>
                  <a:lnTo>
                    <a:pt x="700" y="393"/>
                  </a:lnTo>
                  <a:lnTo>
                    <a:pt x="696" y="404"/>
                  </a:lnTo>
                  <a:lnTo>
                    <a:pt x="715" y="393"/>
                  </a:lnTo>
                  <a:lnTo>
                    <a:pt x="692" y="363"/>
                  </a:lnTo>
                  <a:lnTo>
                    <a:pt x="704" y="347"/>
                  </a:lnTo>
                  <a:lnTo>
                    <a:pt x="696" y="340"/>
                  </a:lnTo>
                  <a:lnTo>
                    <a:pt x="704" y="317"/>
                  </a:lnTo>
                  <a:lnTo>
                    <a:pt x="696" y="313"/>
                  </a:lnTo>
                  <a:lnTo>
                    <a:pt x="704" y="310"/>
                  </a:lnTo>
                  <a:lnTo>
                    <a:pt x="677" y="272"/>
                  </a:lnTo>
                  <a:lnTo>
                    <a:pt x="654" y="264"/>
                  </a:lnTo>
                  <a:lnTo>
                    <a:pt x="651" y="249"/>
                  </a:lnTo>
                  <a:lnTo>
                    <a:pt x="643" y="249"/>
                  </a:lnTo>
                  <a:lnTo>
                    <a:pt x="654" y="234"/>
                  </a:lnTo>
                  <a:lnTo>
                    <a:pt x="654" y="230"/>
                  </a:lnTo>
                  <a:lnTo>
                    <a:pt x="624" y="211"/>
                  </a:lnTo>
                  <a:lnTo>
                    <a:pt x="624" y="192"/>
                  </a:lnTo>
                  <a:lnTo>
                    <a:pt x="620" y="189"/>
                  </a:lnTo>
                  <a:lnTo>
                    <a:pt x="632" y="181"/>
                  </a:lnTo>
                  <a:lnTo>
                    <a:pt x="617" y="158"/>
                  </a:lnTo>
                  <a:lnTo>
                    <a:pt x="620" y="143"/>
                  </a:lnTo>
                  <a:lnTo>
                    <a:pt x="632" y="139"/>
                  </a:lnTo>
                  <a:lnTo>
                    <a:pt x="617" y="121"/>
                  </a:lnTo>
                  <a:lnTo>
                    <a:pt x="620" y="117"/>
                  </a:lnTo>
                  <a:lnTo>
                    <a:pt x="617" y="105"/>
                  </a:lnTo>
                  <a:lnTo>
                    <a:pt x="620" y="98"/>
                  </a:lnTo>
                  <a:lnTo>
                    <a:pt x="613" y="98"/>
                  </a:lnTo>
                  <a:lnTo>
                    <a:pt x="609" y="87"/>
                  </a:lnTo>
                  <a:lnTo>
                    <a:pt x="598" y="105"/>
                  </a:lnTo>
                  <a:lnTo>
                    <a:pt x="583" y="109"/>
                  </a:lnTo>
                  <a:lnTo>
                    <a:pt x="571" y="105"/>
                  </a:lnTo>
                  <a:lnTo>
                    <a:pt x="571" y="71"/>
                  </a:lnTo>
                  <a:lnTo>
                    <a:pt x="564" y="75"/>
                  </a:lnTo>
                  <a:lnTo>
                    <a:pt x="560" y="87"/>
                  </a:lnTo>
                  <a:lnTo>
                    <a:pt x="548" y="83"/>
                  </a:lnTo>
                  <a:lnTo>
                    <a:pt x="564" y="64"/>
                  </a:lnTo>
                  <a:lnTo>
                    <a:pt x="545" y="18"/>
                  </a:lnTo>
                  <a:lnTo>
                    <a:pt x="530" y="37"/>
                  </a:lnTo>
                  <a:lnTo>
                    <a:pt x="526" y="22"/>
                  </a:lnTo>
                  <a:lnTo>
                    <a:pt x="511" y="37"/>
                  </a:lnTo>
                  <a:lnTo>
                    <a:pt x="503" y="30"/>
                  </a:lnTo>
                  <a:lnTo>
                    <a:pt x="511" y="0"/>
                  </a:lnTo>
                  <a:lnTo>
                    <a:pt x="488" y="3"/>
                  </a:lnTo>
                  <a:lnTo>
                    <a:pt x="492" y="15"/>
                  </a:lnTo>
                  <a:lnTo>
                    <a:pt x="477" y="0"/>
                  </a:lnTo>
                  <a:lnTo>
                    <a:pt x="465" y="7"/>
                  </a:lnTo>
                  <a:lnTo>
                    <a:pt x="458" y="0"/>
                  </a:lnTo>
                  <a:lnTo>
                    <a:pt x="431" y="7"/>
                  </a:lnTo>
                  <a:lnTo>
                    <a:pt x="435" y="15"/>
                  </a:lnTo>
                  <a:lnTo>
                    <a:pt x="427" y="18"/>
                  </a:lnTo>
                  <a:lnTo>
                    <a:pt x="446" y="22"/>
                  </a:lnTo>
                  <a:lnTo>
                    <a:pt x="439" y="26"/>
                  </a:lnTo>
                  <a:lnTo>
                    <a:pt x="443" y="30"/>
                  </a:lnTo>
                  <a:lnTo>
                    <a:pt x="450" y="22"/>
                  </a:lnTo>
                  <a:lnTo>
                    <a:pt x="458" y="26"/>
                  </a:lnTo>
                  <a:lnTo>
                    <a:pt x="454" y="49"/>
                  </a:lnTo>
                  <a:lnTo>
                    <a:pt x="431" y="49"/>
                  </a:lnTo>
                  <a:lnTo>
                    <a:pt x="416" y="75"/>
                  </a:lnTo>
                  <a:lnTo>
                    <a:pt x="382" y="75"/>
                  </a:lnTo>
                  <a:lnTo>
                    <a:pt x="374" y="83"/>
                  </a:lnTo>
                  <a:lnTo>
                    <a:pt x="386" y="102"/>
                  </a:lnTo>
                  <a:lnTo>
                    <a:pt x="374" y="94"/>
                  </a:lnTo>
                  <a:lnTo>
                    <a:pt x="367" y="105"/>
                  </a:lnTo>
                  <a:lnTo>
                    <a:pt x="348" y="102"/>
                  </a:lnTo>
                  <a:lnTo>
                    <a:pt x="348" y="121"/>
                  </a:lnTo>
                  <a:lnTo>
                    <a:pt x="318" y="143"/>
                  </a:lnTo>
                  <a:lnTo>
                    <a:pt x="318" y="117"/>
                  </a:lnTo>
                  <a:lnTo>
                    <a:pt x="325" y="109"/>
                  </a:lnTo>
                  <a:lnTo>
                    <a:pt x="329" y="117"/>
                  </a:lnTo>
                  <a:lnTo>
                    <a:pt x="337" y="102"/>
                  </a:lnTo>
                  <a:lnTo>
                    <a:pt x="318" y="105"/>
                  </a:lnTo>
                  <a:lnTo>
                    <a:pt x="318" y="94"/>
                  </a:lnTo>
                  <a:lnTo>
                    <a:pt x="295" y="98"/>
                  </a:lnTo>
                  <a:lnTo>
                    <a:pt x="284" y="75"/>
                  </a:lnTo>
                  <a:lnTo>
                    <a:pt x="287" y="68"/>
                  </a:lnTo>
                  <a:lnTo>
                    <a:pt x="280" y="64"/>
                  </a:lnTo>
                  <a:lnTo>
                    <a:pt x="287" y="60"/>
                  </a:lnTo>
                  <a:lnTo>
                    <a:pt x="265" y="64"/>
                  </a:lnTo>
                  <a:lnTo>
                    <a:pt x="268" y="87"/>
                  </a:lnTo>
                  <a:lnTo>
                    <a:pt x="261" y="98"/>
                  </a:lnTo>
                  <a:lnTo>
                    <a:pt x="234" y="71"/>
                  </a:lnTo>
                  <a:lnTo>
                    <a:pt x="223" y="75"/>
                  </a:lnTo>
                  <a:lnTo>
                    <a:pt x="234" y="113"/>
                  </a:lnTo>
                  <a:lnTo>
                    <a:pt x="227" y="121"/>
                  </a:lnTo>
                  <a:lnTo>
                    <a:pt x="242" y="128"/>
                  </a:lnTo>
                  <a:lnTo>
                    <a:pt x="234" y="143"/>
                  </a:lnTo>
                  <a:lnTo>
                    <a:pt x="234" y="151"/>
                  </a:lnTo>
                  <a:lnTo>
                    <a:pt x="242" y="143"/>
                  </a:lnTo>
                  <a:lnTo>
                    <a:pt x="242" y="151"/>
                  </a:lnTo>
                  <a:lnTo>
                    <a:pt x="231" y="166"/>
                  </a:lnTo>
                  <a:lnTo>
                    <a:pt x="238" y="177"/>
                  </a:lnTo>
                  <a:lnTo>
                    <a:pt x="216" y="200"/>
                  </a:lnTo>
                  <a:lnTo>
                    <a:pt x="208" y="249"/>
                  </a:lnTo>
                  <a:lnTo>
                    <a:pt x="189" y="283"/>
                  </a:lnTo>
                  <a:lnTo>
                    <a:pt x="178" y="295"/>
                  </a:lnTo>
                  <a:close/>
                  <a:moveTo>
                    <a:pt x="276" y="756"/>
                  </a:moveTo>
                  <a:lnTo>
                    <a:pt x="291" y="756"/>
                  </a:lnTo>
                  <a:lnTo>
                    <a:pt x="287" y="745"/>
                  </a:lnTo>
                  <a:lnTo>
                    <a:pt x="276" y="745"/>
                  </a:lnTo>
                  <a:lnTo>
                    <a:pt x="276" y="756"/>
                  </a:lnTo>
                  <a:close/>
                  <a:moveTo>
                    <a:pt x="390" y="763"/>
                  </a:moveTo>
                  <a:lnTo>
                    <a:pt x="390" y="763"/>
                  </a:lnTo>
                  <a:lnTo>
                    <a:pt x="390" y="763"/>
                  </a:lnTo>
                  <a:lnTo>
                    <a:pt x="390" y="763"/>
                  </a:lnTo>
                  <a:lnTo>
                    <a:pt x="390" y="763"/>
                  </a:lnTo>
                  <a:close/>
                  <a:moveTo>
                    <a:pt x="390" y="763"/>
                  </a:moveTo>
                  <a:lnTo>
                    <a:pt x="390" y="760"/>
                  </a:lnTo>
                  <a:lnTo>
                    <a:pt x="390" y="763"/>
                  </a:lnTo>
                  <a:lnTo>
                    <a:pt x="390" y="763"/>
                  </a:lnTo>
                  <a:lnTo>
                    <a:pt x="390" y="763"/>
                  </a:lnTo>
                  <a:close/>
                  <a:moveTo>
                    <a:pt x="397" y="763"/>
                  </a:moveTo>
                  <a:lnTo>
                    <a:pt x="401" y="763"/>
                  </a:lnTo>
                  <a:lnTo>
                    <a:pt x="401" y="763"/>
                  </a:lnTo>
                  <a:lnTo>
                    <a:pt x="401" y="763"/>
                  </a:lnTo>
                  <a:lnTo>
                    <a:pt x="397" y="763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" name="Freeform 146">
              <a:extLst>
                <a:ext uri="{FF2B5EF4-FFF2-40B4-BE49-F238E27FC236}">
                  <a16:creationId xmlns:a16="http://schemas.microsoft.com/office/drawing/2014/main" id="{2BFDBF7B-80FF-4756-908A-4CF76FCB4955}"/>
                </a:ext>
              </a:extLst>
            </p:cNvPr>
            <p:cNvSpPr>
              <a:spLocks/>
            </p:cNvSpPr>
            <p:nvPr/>
          </p:nvSpPr>
          <p:spPr bwMode="gray">
            <a:xfrm>
              <a:off x="4106" y="2518"/>
              <a:ext cx="1157" cy="1183"/>
            </a:xfrm>
            <a:custGeom>
              <a:avLst/>
              <a:gdLst>
                <a:gd name="T0" fmla="*/ 41 w 1157"/>
                <a:gd name="T1" fmla="*/ 298 h 1183"/>
                <a:gd name="T2" fmla="*/ 15 w 1157"/>
                <a:gd name="T3" fmla="*/ 261 h 1183"/>
                <a:gd name="T4" fmla="*/ 34 w 1157"/>
                <a:gd name="T5" fmla="*/ 159 h 1183"/>
                <a:gd name="T6" fmla="*/ 125 w 1157"/>
                <a:gd name="T7" fmla="*/ 170 h 1183"/>
                <a:gd name="T8" fmla="*/ 159 w 1157"/>
                <a:gd name="T9" fmla="*/ 106 h 1183"/>
                <a:gd name="T10" fmla="*/ 246 w 1157"/>
                <a:gd name="T11" fmla="*/ 19 h 1183"/>
                <a:gd name="T12" fmla="*/ 314 w 1157"/>
                <a:gd name="T13" fmla="*/ 34 h 1183"/>
                <a:gd name="T14" fmla="*/ 363 w 1157"/>
                <a:gd name="T15" fmla="*/ 79 h 1183"/>
                <a:gd name="T16" fmla="*/ 427 w 1157"/>
                <a:gd name="T17" fmla="*/ 113 h 1183"/>
                <a:gd name="T18" fmla="*/ 427 w 1157"/>
                <a:gd name="T19" fmla="*/ 56 h 1183"/>
                <a:gd name="T20" fmla="*/ 503 w 1157"/>
                <a:gd name="T21" fmla="*/ 79 h 1183"/>
                <a:gd name="T22" fmla="*/ 533 w 1157"/>
                <a:gd name="T23" fmla="*/ 68 h 1183"/>
                <a:gd name="T24" fmla="*/ 567 w 1157"/>
                <a:gd name="T25" fmla="*/ 45 h 1183"/>
                <a:gd name="T26" fmla="*/ 613 w 1157"/>
                <a:gd name="T27" fmla="*/ 53 h 1183"/>
                <a:gd name="T28" fmla="*/ 719 w 1157"/>
                <a:gd name="T29" fmla="*/ 75 h 1183"/>
                <a:gd name="T30" fmla="*/ 764 w 1157"/>
                <a:gd name="T31" fmla="*/ 159 h 1183"/>
                <a:gd name="T32" fmla="*/ 828 w 1157"/>
                <a:gd name="T33" fmla="*/ 215 h 1183"/>
                <a:gd name="T34" fmla="*/ 832 w 1157"/>
                <a:gd name="T35" fmla="*/ 321 h 1183"/>
                <a:gd name="T36" fmla="*/ 896 w 1157"/>
                <a:gd name="T37" fmla="*/ 416 h 1183"/>
                <a:gd name="T38" fmla="*/ 1044 w 1157"/>
                <a:gd name="T39" fmla="*/ 514 h 1183"/>
                <a:gd name="T40" fmla="*/ 1127 w 1157"/>
                <a:gd name="T41" fmla="*/ 571 h 1183"/>
                <a:gd name="T42" fmla="*/ 1150 w 1157"/>
                <a:gd name="T43" fmla="*/ 639 h 1183"/>
                <a:gd name="T44" fmla="*/ 1070 w 1157"/>
                <a:gd name="T45" fmla="*/ 707 h 1183"/>
                <a:gd name="T46" fmla="*/ 934 w 1157"/>
                <a:gd name="T47" fmla="*/ 828 h 1183"/>
                <a:gd name="T48" fmla="*/ 957 w 1157"/>
                <a:gd name="T49" fmla="*/ 919 h 1183"/>
                <a:gd name="T50" fmla="*/ 1002 w 1157"/>
                <a:gd name="T51" fmla="*/ 1028 h 1183"/>
                <a:gd name="T52" fmla="*/ 934 w 1157"/>
                <a:gd name="T53" fmla="*/ 1040 h 1183"/>
                <a:gd name="T54" fmla="*/ 840 w 1157"/>
                <a:gd name="T55" fmla="*/ 1013 h 1183"/>
                <a:gd name="T56" fmla="*/ 700 w 1157"/>
                <a:gd name="T57" fmla="*/ 1055 h 1183"/>
                <a:gd name="T58" fmla="*/ 597 w 1157"/>
                <a:gd name="T59" fmla="*/ 1115 h 1183"/>
                <a:gd name="T60" fmla="*/ 522 w 1157"/>
                <a:gd name="T61" fmla="*/ 1134 h 1183"/>
                <a:gd name="T62" fmla="*/ 442 w 1157"/>
                <a:gd name="T63" fmla="*/ 1093 h 1183"/>
                <a:gd name="T64" fmla="*/ 367 w 1157"/>
                <a:gd name="T65" fmla="*/ 1070 h 1183"/>
                <a:gd name="T66" fmla="*/ 348 w 1157"/>
                <a:gd name="T67" fmla="*/ 1146 h 1183"/>
                <a:gd name="T68" fmla="*/ 280 w 1157"/>
                <a:gd name="T69" fmla="*/ 1146 h 1183"/>
                <a:gd name="T70" fmla="*/ 249 w 1157"/>
                <a:gd name="T71" fmla="*/ 1108 h 1183"/>
                <a:gd name="T72" fmla="*/ 208 w 1157"/>
                <a:gd name="T73" fmla="*/ 1070 h 1183"/>
                <a:gd name="T74" fmla="*/ 178 w 1157"/>
                <a:gd name="T75" fmla="*/ 1066 h 1183"/>
                <a:gd name="T76" fmla="*/ 265 w 1157"/>
                <a:gd name="T77" fmla="*/ 1036 h 1183"/>
                <a:gd name="T78" fmla="*/ 283 w 1157"/>
                <a:gd name="T79" fmla="*/ 990 h 1183"/>
                <a:gd name="T80" fmla="*/ 280 w 1157"/>
                <a:gd name="T81" fmla="*/ 885 h 1183"/>
                <a:gd name="T82" fmla="*/ 272 w 1157"/>
                <a:gd name="T83" fmla="*/ 748 h 1183"/>
                <a:gd name="T84" fmla="*/ 314 w 1157"/>
                <a:gd name="T85" fmla="*/ 703 h 1183"/>
                <a:gd name="T86" fmla="*/ 340 w 1157"/>
                <a:gd name="T87" fmla="*/ 669 h 1183"/>
                <a:gd name="T88" fmla="*/ 344 w 1157"/>
                <a:gd name="T89" fmla="*/ 620 h 1183"/>
                <a:gd name="T90" fmla="*/ 299 w 1157"/>
                <a:gd name="T91" fmla="*/ 529 h 1183"/>
                <a:gd name="T92" fmla="*/ 268 w 1157"/>
                <a:gd name="T93" fmla="*/ 469 h 1183"/>
                <a:gd name="T94" fmla="*/ 268 w 1157"/>
                <a:gd name="T95" fmla="*/ 397 h 1183"/>
                <a:gd name="T96" fmla="*/ 231 w 1157"/>
                <a:gd name="T97" fmla="*/ 389 h 1183"/>
                <a:gd name="T98" fmla="*/ 212 w 1157"/>
                <a:gd name="T99" fmla="*/ 344 h 1183"/>
                <a:gd name="T100" fmla="*/ 159 w 1157"/>
                <a:gd name="T101" fmla="*/ 280 h 1183"/>
                <a:gd name="T102" fmla="*/ 79 w 1157"/>
                <a:gd name="T103" fmla="*/ 287 h 1183"/>
                <a:gd name="T104" fmla="*/ 98 w 1157"/>
                <a:gd name="T105" fmla="*/ 302 h 1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57" h="1183">
                  <a:moveTo>
                    <a:pt x="30" y="355"/>
                  </a:moveTo>
                  <a:lnTo>
                    <a:pt x="22" y="344"/>
                  </a:lnTo>
                  <a:lnTo>
                    <a:pt x="30" y="333"/>
                  </a:lnTo>
                  <a:lnTo>
                    <a:pt x="26" y="314"/>
                  </a:lnTo>
                  <a:lnTo>
                    <a:pt x="38" y="310"/>
                  </a:lnTo>
                  <a:lnTo>
                    <a:pt x="41" y="298"/>
                  </a:lnTo>
                  <a:lnTo>
                    <a:pt x="30" y="291"/>
                  </a:lnTo>
                  <a:lnTo>
                    <a:pt x="38" y="280"/>
                  </a:lnTo>
                  <a:lnTo>
                    <a:pt x="26" y="280"/>
                  </a:lnTo>
                  <a:lnTo>
                    <a:pt x="26" y="261"/>
                  </a:lnTo>
                  <a:lnTo>
                    <a:pt x="22" y="264"/>
                  </a:lnTo>
                  <a:lnTo>
                    <a:pt x="15" y="261"/>
                  </a:lnTo>
                  <a:lnTo>
                    <a:pt x="11" y="208"/>
                  </a:lnTo>
                  <a:lnTo>
                    <a:pt x="19" y="208"/>
                  </a:lnTo>
                  <a:lnTo>
                    <a:pt x="15" y="189"/>
                  </a:lnTo>
                  <a:lnTo>
                    <a:pt x="0" y="189"/>
                  </a:lnTo>
                  <a:lnTo>
                    <a:pt x="7" y="170"/>
                  </a:lnTo>
                  <a:lnTo>
                    <a:pt x="34" y="159"/>
                  </a:lnTo>
                  <a:lnTo>
                    <a:pt x="41" y="162"/>
                  </a:lnTo>
                  <a:lnTo>
                    <a:pt x="41" y="174"/>
                  </a:lnTo>
                  <a:lnTo>
                    <a:pt x="56" y="151"/>
                  </a:lnTo>
                  <a:lnTo>
                    <a:pt x="91" y="155"/>
                  </a:lnTo>
                  <a:lnTo>
                    <a:pt x="102" y="174"/>
                  </a:lnTo>
                  <a:lnTo>
                    <a:pt x="125" y="170"/>
                  </a:lnTo>
                  <a:lnTo>
                    <a:pt x="128" y="147"/>
                  </a:lnTo>
                  <a:lnTo>
                    <a:pt x="121" y="140"/>
                  </a:lnTo>
                  <a:lnTo>
                    <a:pt x="121" y="117"/>
                  </a:lnTo>
                  <a:lnTo>
                    <a:pt x="132" y="125"/>
                  </a:lnTo>
                  <a:lnTo>
                    <a:pt x="159" y="121"/>
                  </a:lnTo>
                  <a:lnTo>
                    <a:pt x="159" y="106"/>
                  </a:lnTo>
                  <a:lnTo>
                    <a:pt x="178" y="91"/>
                  </a:lnTo>
                  <a:lnTo>
                    <a:pt x="181" y="53"/>
                  </a:lnTo>
                  <a:lnTo>
                    <a:pt x="193" y="53"/>
                  </a:lnTo>
                  <a:lnTo>
                    <a:pt x="204" y="60"/>
                  </a:lnTo>
                  <a:lnTo>
                    <a:pt x="227" y="53"/>
                  </a:lnTo>
                  <a:lnTo>
                    <a:pt x="246" y="19"/>
                  </a:lnTo>
                  <a:lnTo>
                    <a:pt x="261" y="0"/>
                  </a:lnTo>
                  <a:lnTo>
                    <a:pt x="268" y="7"/>
                  </a:lnTo>
                  <a:lnTo>
                    <a:pt x="283" y="4"/>
                  </a:lnTo>
                  <a:lnTo>
                    <a:pt x="287" y="19"/>
                  </a:lnTo>
                  <a:lnTo>
                    <a:pt x="310" y="22"/>
                  </a:lnTo>
                  <a:lnTo>
                    <a:pt x="314" y="34"/>
                  </a:lnTo>
                  <a:lnTo>
                    <a:pt x="329" y="49"/>
                  </a:lnTo>
                  <a:lnTo>
                    <a:pt x="325" y="60"/>
                  </a:lnTo>
                  <a:lnTo>
                    <a:pt x="340" y="56"/>
                  </a:lnTo>
                  <a:lnTo>
                    <a:pt x="348" y="75"/>
                  </a:lnTo>
                  <a:lnTo>
                    <a:pt x="363" y="72"/>
                  </a:lnTo>
                  <a:lnTo>
                    <a:pt x="363" y="79"/>
                  </a:lnTo>
                  <a:lnTo>
                    <a:pt x="374" y="79"/>
                  </a:lnTo>
                  <a:lnTo>
                    <a:pt x="378" y="121"/>
                  </a:lnTo>
                  <a:lnTo>
                    <a:pt x="389" y="117"/>
                  </a:lnTo>
                  <a:lnTo>
                    <a:pt x="401" y="128"/>
                  </a:lnTo>
                  <a:lnTo>
                    <a:pt x="405" y="109"/>
                  </a:lnTo>
                  <a:lnTo>
                    <a:pt x="427" y="113"/>
                  </a:lnTo>
                  <a:lnTo>
                    <a:pt x="435" y="109"/>
                  </a:lnTo>
                  <a:lnTo>
                    <a:pt x="431" y="98"/>
                  </a:lnTo>
                  <a:lnTo>
                    <a:pt x="401" y="83"/>
                  </a:lnTo>
                  <a:lnTo>
                    <a:pt x="401" y="68"/>
                  </a:lnTo>
                  <a:lnTo>
                    <a:pt x="408" y="72"/>
                  </a:lnTo>
                  <a:lnTo>
                    <a:pt x="427" y="56"/>
                  </a:lnTo>
                  <a:lnTo>
                    <a:pt x="450" y="56"/>
                  </a:lnTo>
                  <a:lnTo>
                    <a:pt x="465" y="75"/>
                  </a:lnTo>
                  <a:lnTo>
                    <a:pt x="465" y="68"/>
                  </a:lnTo>
                  <a:lnTo>
                    <a:pt x="476" y="75"/>
                  </a:lnTo>
                  <a:lnTo>
                    <a:pt x="492" y="64"/>
                  </a:lnTo>
                  <a:lnTo>
                    <a:pt x="503" y="79"/>
                  </a:lnTo>
                  <a:lnTo>
                    <a:pt x="495" y="87"/>
                  </a:lnTo>
                  <a:lnTo>
                    <a:pt x="499" y="94"/>
                  </a:lnTo>
                  <a:lnTo>
                    <a:pt x="510" y="102"/>
                  </a:lnTo>
                  <a:lnTo>
                    <a:pt x="514" y="91"/>
                  </a:lnTo>
                  <a:lnTo>
                    <a:pt x="526" y="102"/>
                  </a:lnTo>
                  <a:lnTo>
                    <a:pt x="533" y="68"/>
                  </a:lnTo>
                  <a:lnTo>
                    <a:pt x="522" y="26"/>
                  </a:lnTo>
                  <a:lnTo>
                    <a:pt x="541" y="19"/>
                  </a:lnTo>
                  <a:lnTo>
                    <a:pt x="545" y="7"/>
                  </a:lnTo>
                  <a:lnTo>
                    <a:pt x="563" y="11"/>
                  </a:lnTo>
                  <a:lnTo>
                    <a:pt x="563" y="34"/>
                  </a:lnTo>
                  <a:lnTo>
                    <a:pt x="567" y="45"/>
                  </a:lnTo>
                  <a:lnTo>
                    <a:pt x="575" y="41"/>
                  </a:lnTo>
                  <a:lnTo>
                    <a:pt x="575" y="53"/>
                  </a:lnTo>
                  <a:lnTo>
                    <a:pt x="586" y="53"/>
                  </a:lnTo>
                  <a:lnTo>
                    <a:pt x="586" y="60"/>
                  </a:lnTo>
                  <a:lnTo>
                    <a:pt x="601" y="49"/>
                  </a:lnTo>
                  <a:lnTo>
                    <a:pt x="613" y="53"/>
                  </a:lnTo>
                  <a:lnTo>
                    <a:pt x="643" y="41"/>
                  </a:lnTo>
                  <a:lnTo>
                    <a:pt x="654" y="53"/>
                  </a:lnTo>
                  <a:lnTo>
                    <a:pt x="677" y="38"/>
                  </a:lnTo>
                  <a:lnTo>
                    <a:pt x="692" y="49"/>
                  </a:lnTo>
                  <a:lnTo>
                    <a:pt x="688" y="64"/>
                  </a:lnTo>
                  <a:lnTo>
                    <a:pt x="719" y="75"/>
                  </a:lnTo>
                  <a:lnTo>
                    <a:pt x="730" y="91"/>
                  </a:lnTo>
                  <a:lnTo>
                    <a:pt x="719" y="98"/>
                  </a:lnTo>
                  <a:lnTo>
                    <a:pt x="734" y="106"/>
                  </a:lnTo>
                  <a:lnTo>
                    <a:pt x="745" y="121"/>
                  </a:lnTo>
                  <a:lnTo>
                    <a:pt x="745" y="151"/>
                  </a:lnTo>
                  <a:lnTo>
                    <a:pt x="764" y="159"/>
                  </a:lnTo>
                  <a:lnTo>
                    <a:pt x="760" y="166"/>
                  </a:lnTo>
                  <a:lnTo>
                    <a:pt x="775" y="170"/>
                  </a:lnTo>
                  <a:lnTo>
                    <a:pt x="802" y="193"/>
                  </a:lnTo>
                  <a:lnTo>
                    <a:pt x="817" y="193"/>
                  </a:lnTo>
                  <a:lnTo>
                    <a:pt x="813" y="208"/>
                  </a:lnTo>
                  <a:lnTo>
                    <a:pt x="828" y="215"/>
                  </a:lnTo>
                  <a:lnTo>
                    <a:pt x="813" y="246"/>
                  </a:lnTo>
                  <a:lnTo>
                    <a:pt x="813" y="261"/>
                  </a:lnTo>
                  <a:lnTo>
                    <a:pt x="798" y="280"/>
                  </a:lnTo>
                  <a:lnTo>
                    <a:pt x="809" y="291"/>
                  </a:lnTo>
                  <a:lnTo>
                    <a:pt x="828" y="298"/>
                  </a:lnTo>
                  <a:lnTo>
                    <a:pt x="832" y="321"/>
                  </a:lnTo>
                  <a:lnTo>
                    <a:pt x="836" y="321"/>
                  </a:lnTo>
                  <a:lnTo>
                    <a:pt x="847" y="351"/>
                  </a:lnTo>
                  <a:lnTo>
                    <a:pt x="859" y="355"/>
                  </a:lnTo>
                  <a:lnTo>
                    <a:pt x="862" y="385"/>
                  </a:lnTo>
                  <a:lnTo>
                    <a:pt x="889" y="401"/>
                  </a:lnTo>
                  <a:lnTo>
                    <a:pt x="896" y="416"/>
                  </a:lnTo>
                  <a:lnTo>
                    <a:pt x="938" y="419"/>
                  </a:lnTo>
                  <a:lnTo>
                    <a:pt x="976" y="465"/>
                  </a:lnTo>
                  <a:lnTo>
                    <a:pt x="991" y="476"/>
                  </a:lnTo>
                  <a:lnTo>
                    <a:pt x="995" y="488"/>
                  </a:lnTo>
                  <a:lnTo>
                    <a:pt x="1017" y="491"/>
                  </a:lnTo>
                  <a:lnTo>
                    <a:pt x="1044" y="514"/>
                  </a:lnTo>
                  <a:lnTo>
                    <a:pt x="1048" y="537"/>
                  </a:lnTo>
                  <a:lnTo>
                    <a:pt x="1070" y="552"/>
                  </a:lnTo>
                  <a:lnTo>
                    <a:pt x="1078" y="540"/>
                  </a:lnTo>
                  <a:lnTo>
                    <a:pt x="1101" y="548"/>
                  </a:lnTo>
                  <a:lnTo>
                    <a:pt x="1108" y="567"/>
                  </a:lnTo>
                  <a:lnTo>
                    <a:pt x="1127" y="571"/>
                  </a:lnTo>
                  <a:lnTo>
                    <a:pt x="1150" y="601"/>
                  </a:lnTo>
                  <a:lnTo>
                    <a:pt x="1146" y="609"/>
                  </a:lnTo>
                  <a:lnTo>
                    <a:pt x="1157" y="609"/>
                  </a:lnTo>
                  <a:lnTo>
                    <a:pt x="1146" y="631"/>
                  </a:lnTo>
                  <a:lnTo>
                    <a:pt x="1157" y="635"/>
                  </a:lnTo>
                  <a:lnTo>
                    <a:pt x="1150" y="639"/>
                  </a:lnTo>
                  <a:lnTo>
                    <a:pt x="1157" y="665"/>
                  </a:lnTo>
                  <a:lnTo>
                    <a:pt x="1135" y="703"/>
                  </a:lnTo>
                  <a:lnTo>
                    <a:pt x="1082" y="680"/>
                  </a:lnTo>
                  <a:lnTo>
                    <a:pt x="1074" y="692"/>
                  </a:lnTo>
                  <a:lnTo>
                    <a:pt x="1063" y="692"/>
                  </a:lnTo>
                  <a:lnTo>
                    <a:pt x="1070" y="707"/>
                  </a:lnTo>
                  <a:lnTo>
                    <a:pt x="1063" y="756"/>
                  </a:lnTo>
                  <a:lnTo>
                    <a:pt x="1044" y="779"/>
                  </a:lnTo>
                  <a:lnTo>
                    <a:pt x="1025" y="790"/>
                  </a:lnTo>
                  <a:lnTo>
                    <a:pt x="983" y="798"/>
                  </a:lnTo>
                  <a:lnTo>
                    <a:pt x="957" y="824"/>
                  </a:lnTo>
                  <a:lnTo>
                    <a:pt x="934" y="828"/>
                  </a:lnTo>
                  <a:lnTo>
                    <a:pt x="919" y="858"/>
                  </a:lnTo>
                  <a:lnTo>
                    <a:pt x="912" y="854"/>
                  </a:lnTo>
                  <a:lnTo>
                    <a:pt x="912" y="873"/>
                  </a:lnTo>
                  <a:lnTo>
                    <a:pt x="938" y="896"/>
                  </a:lnTo>
                  <a:lnTo>
                    <a:pt x="938" y="911"/>
                  </a:lnTo>
                  <a:lnTo>
                    <a:pt x="957" y="919"/>
                  </a:lnTo>
                  <a:lnTo>
                    <a:pt x="976" y="953"/>
                  </a:lnTo>
                  <a:lnTo>
                    <a:pt x="953" y="998"/>
                  </a:lnTo>
                  <a:lnTo>
                    <a:pt x="964" y="1006"/>
                  </a:lnTo>
                  <a:lnTo>
                    <a:pt x="980" y="998"/>
                  </a:lnTo>
                  <a:lnTo>
                    <a:pt x="995" y="1009"/>
                  </a:lnTo>
                  <a:lnTo>
                    <a:pt x="1002" y="1028"/>
                  </a:lnTo>
                  <a:lnTo>
                    <a:pt x="991" y="1047"/>
                  </a:lnTo>
                  <a:lnTo>
                    <a:pt x="991" y="1081"/>
                  </a:lnTo>
                  <a:lnTo>
                    <a:pt x="980" y="1093"/>
                  </a:lnTo>
                  <a:lnTo>
                    <a:pt x="930" y="1062"/>
                  </a:lnTo>
                  <a:lnTo>
                    <a:pt x="927" y="1051"/>
                  </a:lnTo>
                  <a:lnTo>
                    <a:pt x="934" y="1040"/>
                  </a:lnTo>
                  <a:lnTo>
                    <a:pt x="919" y="1025"/>
                  </a:lnTo>
                  <a:lnTo>
                    <a:pt x="923" y="1017"/>
                  </a:lnTo>
                  <a:lnTo>
                    <a:pt x="881" y="1021"/>
                  </a:lnTo>
                  <a:lnTo>
                    <a:pt x="874" y="1036"/>
                  </a:lnTo>
                  <a:lnTo>
                    <a:pt x="855" y="1040"/>
                  </a:lnTo>
                  <a:lnTo>
                    <a:pt x="840" y="1013"/>
                  </a:lnTo>
                  <a:lnTo>
                    <a:pt x="798" y="1021"/>
                  </a:lnTo>
                  <a:lnTo>
                    <a:pt x="794" y="998"/>
                  </a:lnTo>
                  <a:lnTo>
                    <a:pt x="772" y="1013"/>
                  </a:lnTo>
                  <a:lnTo>
                    <a:pt x="783" y="1047"/>
                  </a:lnTo>
                  <a:lnTo>
                    <a:pt x="737" y="1043"/>
                  </a:lnTo>
                  <a:lnTo>
                    <a:pt x="700" y="1055"/>
                  </a:lnTo>
                  <a:lnTo>
                    <a:pt x="696" y="1062"/>
                  </a:lnTo>
                  <a:lnTo>
                    <a:pt x="647" y="1059"/>
                  </a:lnTo>
                  <a:lnTo>
                    <a:pt x="632" y="1089"/>
                  </a:lnTo>
                  <a:lnTo>
                    <a:pt x="601" y="1089"/>
                  </a:lnTo>
                  <a:lnTo>
                    <a:pt x="586" y="1104"/>
                  </a:lnTo>
                  <a:lnTo>
                    <a:pt x="597" y="1115"/>
                  </a:lnTo>
                  <a:lnTo>
                    <a:pt x="575" y="1115"/>
                  </a:lnTo>
                  <a:lnTo>
                    <a:pt x="563" y="1130"/>
                  </a:lnTo>
                  <a:lnTo>
                    <a:pt x="552" y="1130"/>
                  </a:lnTo>
                  <a:lnTo>
                    <a:pt x="556" y="1123"/>
                  </a:lnTo>
                  <a:lnTo>
                    <a:pt x="545" y="1119"/>
                  </a:lnTo>
                  <a:lnTo>
                    <a:pt x="522" y="1134"/>
                  </a:lnTo>
                  <a:lnTo>
                    <a:pt x="488" y="1134"/>
                  </a:lnTo>
                  <a:lnTo>
                    <a:pt x="476" y="1104"/>
                  </a:lnTo>
                  <a:lnTo>
                    <a:pt x="461" y="1104"/>
                  </a:lnTo>
                  <a:lnTo>
                    <a:pt x="473" y="1093"/>
                  </a:lnTo>
                  <a:lnTo>
                    <a:pt x="465" y="1085"/>
                  </a:lnTo>
                  <a:lnTo>
                    <a:pt x="442" y="1093"/>
                  </a:lnTo>
                  <a:lnTo>
                    <a:pt x="420" y="1077"/>
                  </a:lnTo>
                  <a:lnTo>
                    <a:pt x="393" y="1074"/>
                  </a:lnTo>
                  <a:lnTo>
                    <a:pt x="389" y="1089"/>
                  </a:lnTo>
                  <a:lnTo>
                    <a:pt x="378" y="1085"/>
                  </a:lnTo>
                  <a:lnTo>
                    <a:pt x="359" y="1081"/>
                  </a:lnTo>
                  <a:lnTo>
                    <a:pt x="367" y="1070"/>
                  </a:lnTo>
                  <a:lnTo>
                    <a:pt x="355" y="1070"/>
                  </a:lnTo>
                  <a:lnTo>
                    <a:pt x="355" y="1100"/>
                  </a:lnTo>
                  <a:lnTo>
                    <a:pt x="367" y="1123"/>
                  </a:lnTo>
                  <a:lnTo>
                    <a:pt x="355" y="1130"/>
                  </a:lnTo>
                  <a:lnTo>
                    <a:pt x="355" y="1142"/>
                  </a:lnTo>
                  <a:lnTo>
                    <a:pt x="348" y="1146"/>
                  </a:lnTo>
                  <a:lnTo>
                    <a:pt x="333" y="1172"/>
                  </a:lnTo>
                  <a:lnTo>
                    <a:pt x="295" y="1183"/>
                  </a:lnTo>
                  <a:lnTo>
                    <a:pt x="310" y="1142"/>
                  </a:lnTo>
                  <a:lnTo>
                    <a:pt x="295" y="1138"/>
                  </a:lnTo>
                  <a:lnTo>
                    <a:pt x="291" y="1149"/>
                  </a:lnTo>
                  <a:lnTo>
                    <a:pt x="280" y="1146"/>
                  </a:lnTo>
                  <a:lnTo>
                    <a:pt x="276" y="1153"/>
                  </a:lnTo>
                  <a:lnTo>
                    <a:pt x="268" y="1134"/>
                  </a:lnTo>
                  <a:lnTo>
                    <a:pt x="276" y="1127"/>
                  </a:lnTo>
                  <a:lnTo>
                    <a:pt x="272" y="1115"/>
                  </a:lnTo>
                  <a:lnTo>
                    <a:pt x="261" y="1104"/>
                  </a:lnTo>
                  <a:lnTo>
                    <a:pt x="249" y="1108"/>
                  </a:lnTo>
                  <a:lnTo>
                    <a:pt x="242" y="1085"/>
                  </a:lnTo>
                  <a:lnTo>
                    <a:pt x="231" y="1093"/>
                  </a:lnTo>
                  <a:lnTo>
                    <a:pt x="219" y="1085"/>
                  </a:lnTo>
                  <a:lnTo>
                    <a:pt x="219" y="1093"/>
                  </a:lnTo>
                  <a:lnTo>
                    <a:pt x="204" y="1085"/>
                  </a:lnTo>
                  <a:lnTo>
                    <a:pt x="208" y="1070"/>
                  </a:lnTo>
                  <a:lnTo>
                    <a:pt x="196" y="1070"/>
                  </a:lnTo>
                  <a:lnTo>
                    <a:pt x="185" y="1089"/>
                  </a:lnTo>
                  <a:lnTo>
                    <a:pt x="174" y="1089"/>
                  </a:lnTo>
                  <a:lnTo>
                    <a:pt x="151" y="1074"/>
                  </a:lnTo>
                  <a:lnTo>
                    <a:pt x="166" y="1062"/>
                  </a:lnTo>
                  <a:lnTo>
                    <a:pt x="178" y="1066"/>
                  </a:lnTo>
                  <a:lnTo>
                    <a:pt x="189" y="1059"/>
                  </a:lnTo>
                  <a:lnTo>
                    <a:pt x="189" y="1066"/>
                  </a:lnTo>
                  <a:lnTo>
                    <a:pt x="212" y="1040"/>
                  </a:lnTo>
                  <a:lnTo>
                    <a:pt x="242" y="1047"/>
                  </a:lnTo>
                  <a:lnTo>
                    <a:pt x="257" y="1036"/>
                  </a:lnTo>
                  <a:lnTo>
                    <a:pt x="265" y="1036"/>
                  </a:lnTo>
                  <a:lnTo>
                    <a:pt x="268" y="1051"/>
                  </a:lnTo>
                  <a:lnTo>
                    <a:pt x="272" y="1040"/>
                  </a:lnTo>
                  <a:lnTo>
                    <a:pt x="280" y="1036"/>
                  </a:lnTo>
                  <a:lnTo>
                    <a:pt x="276" y="1009"/>
                  </a:lnTo>
                  <a:lnTo>
                    <a:pt x="265" y="998"/>
                  </a:lnTo>
                  <a:lnTo>
                    <a:pt x="283" y="990"/>
                  </a:lnTo>
                  <a:lnTo>
                    <a:pt x="272" y="972"/>
                  </a:lnTo>
                  <a:lnTo>
                    <a:pt x="268" y="968"/>
                  </a:lnTo>
                  <a:lnTo>
                    <a:pt x="272" y="964"/>
                  </a:lnTo>
                  <a:lnTo>
                    <a:pt x="268" y="938"/>
                  </a:lnTo>
                  <a:lnTo>
                    <a:pt x="280" y="915"/>
                  </a:lnTo>
                  <a:lnTo>
                    <a:pt x="280" y="885"/>
                  </a:lnTo>
                  <a:lnTo>
                    <a:pt x="261" y="835"/>
                  </a:lnTo>
                  <a:lnTo>
                    <a:pt x="261" y="820"/>
                  </a:lnTo>
                  <a:lnTo>
                    <a:pt x="238" y="786"/>
                  </a:lnTo>
                  <a:lnTo>
                    <a:pt x="257" y="767"/>
                  </a:lnTo>
                  <a:lnTo>
                    <a:pt x="253" y="756"/>
                  </a:lnTo>
                  <a:lnTo>
                    <a:pt x="272" y="748"/>
                  </a:lnTo>
                  <a:lnTo>
                    <a:pt x="276" y="756"/>
                  </a:lnTo>
                  <a:lnTo>
                    <a:pt x="287" y="756"/>
                  </a:lnTo>
                  <a:lnTo>
                    <a:pt x="302" y="745"/>
                  </a:lnTo>
                  <a:lnTo>
                    <a:pt x="302" y="737"/>
                  </a:lnTo>
                  <a:lnTo>
                    <a:pt x="321" y="733"/>
                  </a:lnTo>
                  <a:lnTo>
                    <a:pt x="314" y="703"/>
                  </a:lnTo>
                  <a:lnTo>
                    <a:pt x="321" y="703"/>
                  </a:lnTo>
                  <a:lnTo>
                    <a:pt x="306" y="680"/>
                  </a:lnTo>
                  <a:lnTo>
                    <a:pt x="310" y="669"/>
                  </a:lnTo>
                  <a:lnTo>
                    <a:pt x="325" y="673"/>
                  </a:lnTo>
                  <a:lnTo>
                    <a:pt x="329" y="684"/>
                  </a:lnTo>
                  <a:lnTo>
                    <a:pt x="340" y="669"/>
                  </a:lnTo>
                  <a:lnTo>
                    <a:pt x="348" y="673"/>
                  </a:lnTo>
                  <a:lnTo>
                    <a:pt x="344" y="684"/>
                  </a:lnTo>
                  <a:lnTo>
                    <a:pt x="363" y="673"/>
                  </a:lnTo>
                  <a:lnTo>
                    <a:pt x="340" y="643"/>
                  </a:lnTo>
                  <a:lnTo>
                    <a:pt x="352" y="627"/>
                  </a:lnTo>
                  <a:lnTo>
                    <a:pt x="344" y="620"/>
                  </a:lnTo>
                  <a:lnTo>
                    <a:pt x="352" y="597"/>
                  </a:lnTo>
                  <a:lnTo>
                    <a:pt x="344" y="593"/>
                  </a:lnTo>
                  <a:lnTo>
                    <a:pt x="352" y="590"/>
                  </a:lnTo>
                  <a:lnTo>
                    <a:pt x="325" y="552"/>
                  </a:lnTo>
                  <a:lnTo>
                    <a:pt x="302" y="544"/>
                  </a:lnTo>
                  <a:lnTo>
                    <a:pt x="299" y="529"/>
                  </a:lnTo>
                  <a:lnTo>
                    <a:pt x="291" y="529"/>
                  </a:lnTo>
                  <a:lnTo>
                    <a:pt x="302" y="514"/>
                  </a:lnTo>
                  <a:lnTo>
                    <a:pt x="302" y="510"/>
                  </a:lnTo>
                  <a:lnTo>
                    <a:pt x="272" y="491"/>
                  </a:lnTo>
                  <a:lnTo>
                    <a:pt x="272" y="472"/>
                  </a:lnTo>
                  <a:lnTo>
                    <a:pt x="268" y="469"/>
                  </a:lnTo>
                  <a:lnTo>
                    <a:pt x="280" y="461"/>
                  </a:lnTo>
                  <a:lnTo>
                    <a:pt x="265" y="438"/>
                  </a:lnTo>
                  <a:lnTo>
                    <a:pt x="268" y="423"/>
                  </a:lnTo>
                  <a:lnTo>
                    <a:pt x="280" y="419"/>
                  </a:lnTo>
                  <a:lnTo>
                    <a:pt x="265" y="401"/>
                  </a:lnTo>
                  <a:lnTo>
                    <a:pt x="268" y="397"/>
                  </a:lnTo>
                  <a:lnTo>
                    <a:pt x="265" y="385"/>
                  </a:lnTo>
                  <a:lnTo>
                    <a:pt x="268" y="378"/>
                  </a:lnTo>
                  <a:lnTo>
                    <a:pt x="261" y="378"/>
                  </a:lnTo>
                  <a:lnTo>
                    <a:pt x="257" y="367"/>
                  </a:lnTo>
                  <a:lnTo>
                    <a:pt x="246" y="385"/>
                  </a:lnTo>
                  <a:lnTo>
                    <a:pt x="231" y="389"/>
                  </a:lnTo>
                  <a:lnTo>
                    <a:pt x="219" y="385"/>
                  </a:lnTo>
                  <a:lnTo>
                    <a:pt x="219" y="351"/>
                  </a:lnTo>
                  <a:lnTo>
                    <a:pt x="212" y="355"/>
                  </a:lnTo>
                  <a:lnTo>
                    <a:pt x="208" y="367"/>
                  </a:lnTo>
                  <a:lnTo>
                    <a:pt x="196" y="363"/>
                  </a:lnTo>
                  <a:lnTo>
                    <a:pt x="212" y="344"/>
                  </a:lnTo>
                  <a:lnTo>
                    <a:pt x="193" y="298"/>
                  </a:lnTo>
                  <a:lnTo>
                    <a:pt x="178" y="317"/>
                  </a:lnTo>
                  <a:lnTo>
                    <a:pt x="174" y="302"/>
                  </a:lnTo>
                  <a:lnTo>
                    <a:pt x="159" y="317"/>
                  </a:lnTo>
                  <a:lnTo>
                    <a:pt x="151" y="310"/>
                  </a:lnTo>
                  <a:lnTo>
                    <a:pt x="159" y="280"/>
                  </a:lnTo>
                  <a:lnTo>
                    <a:pt x="136" y="283"/>
                  </a:lnTo>
                  <a:lnTo>
                    <a:pt x="140" y="295"/>
                  </a:lnTo>
                  <a:lnTo>
                    <a:pt x="125" y="280"/>
                  </a:lnTo>
                  <a:lnTo>
                    <a:pt x="113" y="287"/>
                  </a:lnTo>
                  <a:lnTo>
                    <a:pt x="106" y="280"/>
                  </a:lnTo>
                  <a:lnTo>
                    <a:pt x="79" y="287"/>
                  </a:lnTo>
                  <a:lnTo>
                    <a:pt x="83" y="295"/>
                  </a:lnTo>
                  <a:lnTo>
                    <a:pt x="75" y="298"/>
                  </a:lnTo>
                  <a:lnTo>
                    <a:pt x="94" y="302"/>
                  </a:lnTo>
                  <a:lnTo>
                    <a:pt x="87" y="306"/>
                  </a:lnTo>
                  <a:lnTo>
                    <a:pt x="91" y="310"/>
                  </a:lnTo>
                  <a:lnTo>
                    <a:pt x="98" y="302"/>
                  </a:lnTo>
                  <a:lnTo>
                    <a:pt x="106" y="306"/>
                  </a:lnTo>
                  <a:lnTo>
                    <a:pt x="102" y="329"/>
                  </a:lnTo>
                  <a:lnTo>
                    <a:pt x="79" y="329"/>
                  </a:lnTo>
                  <a:lnTo>
                    <a:pt x="64" y="355"/>
                  </a:lnTo>
                  <a:lnTo>
                    <a:pt x="30" y="355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0" name="Freeform 147">
              <a:extLst>
                <a:ext uri="{FF2B5EF4-FFF2-40B4-BE49-F238E27FC236}">
                  <a16:creationId xmlns:a16="http://schemas.microsoft.com/office/drawing/2014/main" id="{71D535E3-3B55-4A8F-A4F8-4956210E3F83}"/>
                </a:ext>
              </a:extLst>
            </p:cNvPr>
            <p:cNvSpPr>
              <a:spLocks/>
            </p:cNvSpPr>
            <p:nvPr/>
          </p:nvSpPr>
          <p:spPr bwMode="gray">
            <a:xfrm>
              <a:off x="3493" y="2847"/>
              <a:ext cx="246" cy="189"/>
            </a:xfrm>
            <a:custGeom>
              <a:avLst/>
              <a:gdLst>
                <a:gd name="T0" fmla="*/ 7 w 246"/>
                <a:gd name="T1" fmla="*/ 26 h 189"/>
                <a:gd name="T2" fmla="*/ 38 w 246"/>
                <a:gd name="T3" fmla="*/ 38 h 189"/>
                <a:gd name="T4" fmla="*/ 49 w 246"/>
                <a:gd name="T5" fmla="*/ 30 h 189"/>
                <a:gd name="T6" fmla="*/ 60 w 246"/>
                <a:gd name="T7" fmla="*/ 41 h 189"/>
                <a:gd name="T8" fmla="*/ 72 w 246"/>
                <a:gd name="T9" fmla="*/ 30 h 189"/>
                <a:gd name="T10" fmla="*/ 79 w 246"/>
                <a:gd name="T11" fmla="*/ 34 h 189"/>
                <a:gd name="T12" fmla="*/ 110 w 246"/>
                <a:gd name="T13" fmla="*/ 15 h 189"/>
                <a:gd name="T14" fmla="*/ 136 w 246"/>
                <a:gd name="T15" fmla="*/ 7 h 189"/>
                <a:gd name="T16" fmla="*/ 140 w 246"/>
                <a:gd name="T17" fmla="*/ 0 h 189"/>
                <a:gd name="T18" fmla="*/ 151 w 246"/>
                <a:gd name="T19" fmla="*/ 0 h 189"/>
                <a:gd name="T20" fmla="*/ 151 w 246"/>
                <a:gd name="T21" fmla="*/ 4 h 189"/>
                <a:gd name="T22" fmla="*/ 159 w 246"/>
                <a:gd name="T23" fmla="*/ 0 h 189"/>
                <a:gd name="T24" fmla="*/ 174 w 246"/>
                <a:gd name="T25" fmla="*/ 15 h 189"/>
                <a:gd name="T26" fmla="*/ 193 w 246"/>
                <a:gd name="T27" fmla="*/ 15 h 189"/>
                <a:gd name="T28" fmla="*/ 200 w 246"/>
                <a:gd name="T29" fmla="*/ 26 h 189"/>
                <a:gd name="T30" fmla="*/ 215 w 246"/>
                <a:gd name="T31" fmla="*/ 19 h 189"/>
                <a:gd name="T32" fmla="*/ 215 w 246"/>
                <a:gd name="T33" fmla="*/ 38 h 189"/>
                <a:gd name="T34" fmla="*/ 223 w 246"/>
                <a:gd name="T35" fmla="*/ 41 h 189"/>
                <a:gd name="T36" fmla="*/ 215 w 246"/>
                <a:gd name="T37" fmla="*/ 56 h 189"/>
                <a:gd name="T38" fmla="*/ 223 w 246"/>
                <a:gd name="T39" fmla="*/ 60 h 189"/>
                <a:gd name="T40" fmla="*/ 208 w 246"/>
                <a:gd name="T41" fmla="*/ 75 h 189"/>
                <a:gd name="T42" fmla="*/ 219 w 246"/>
                <a:gd name="T43" fmla="*/ 79 h 189"/>
                <a:gd name="T44" fmla="*/ 219 w 246"/>
                <a:gd name="T45" fmla="*/ 90 h 189"/>
                <a:gd name="T46" fmla="*/ 246 w 246"/>
                <a:gd name="T47" fmla="*/ 98 h 189"/>
                <a:gd name="T48" fmla="*/ 242 w 246"/>
                <a:gd name="T49" fmla="*/ 125 h 189"/>
                <a:gd name="T50" fmla="*/ 215 w 246"/>
                <a:gd name="T51" fmla="*/ 143 h 189"/>
                <a:gd name="T52" fmla="*/ 219 w 246"/>
                <a:gd name="T53" fmla="*/ 155 h 189"/>
                <a:gd name="T54" fmla="*/ 234 w 246"/>
                <a:gd name="T55" fmla="*/ 174 h 189"/>
                <a:gd name="T56" fmla="*/ 215 w 246"/>
                <a:gd name="T57" fmla="*/ 189 h 189"/>
                <a:gd name="T58" fmla="*/ 204 w 246"/>
                <a:gd name="T59" fmla="*/ 185 h 189"/>
                <a:gd name="T60" fmla="*/ 185 w 246"/>
                <a:gd name="T61" fmla="*/ 185 h 189"/>
                <a:gd name="T62" fmla="*/ 166 w 246"/>
                <a:gd name="T63" fmla="*/ 174 h 189"/>
                <a:gd name="T64" fmla="*/ 170 w 246"/>
                <a:gd name="T65" fmla="*/ 181 h 189"/>
                <a:gd name="T66" fmla="*/ 159 w 246"/>
                <a:gd name="T67" fmla="*/ 189 h 189"/>
                <a:gd name="T68" fmla="*/ 155 w 246"/>
                <a:gd name="T69" fmla="*/ 159 h 189"/>
                <a:gd name="T70" fmla="*/ 132 w 246"/>
                <a:gd name="T71" fmla="*/ 147 h 189"/>
                <a:gd name="T72" fmla="*/ 113 w 246"/>
                <a:gd name="T73" fmla="*/ 151 h 189"/>
                <a:gd name="T74" fmla="*/ 117 w 246"/>
                <a:gd name="T75" fmla="*/ 162 h 189"/>
                <a:gd name="T76" fmla="*/ 110 w 246"/>
                <a:gd name="T77" fmla="*/ 174 h 189"/>
                <a:gd name="T78" fmla="*/ 87 w 246"/>
                <a:gd name="T79" fmla="*/ 170 h 189"/>
                <a:gd name="T80" fmla="*/ 72 w 246"/>
                <a:gd name="T81" fmla="*/ 125 h 189"/>
                <a:gd name="T82" fmla="*/ 49 w 246"/>
                <a:gd name="T83" fmla="*/ 102 h 189"/>
                <a:gd name="T84" fmla="*/ 57 w 246"/>
                <a:gd name="T85" fmla="*/ 94 h 189"/>
                <a:gd name="T86" fmla="*/ 41 w 246"/>
                <a:gd name="T87" fmla="*/ 83 h 189"/>
                <a:gd name="T88" fmla="*/ 45 w 246"/>
                <a:gd name="T89" fmla="*/ 72 h 189"/>
                <a:gd name="T90" fmla="*/ 19 w 246"/>
                <a:gd name="T91" fmla="*/ 53 h 189"/>
                <a:gd name="T92" fmla="*/ 4 w 246"/>
                <a:gd name="T93" fmla="*/ 56 h 189"/>
                <a:gd name="T94" fmla="*/ 0 w 246"/>
                <a:gd name="T95" fmla="*/ 34 h 189"/>
                <a:gd name="T96" fmla="*/ 7 w 246"/>
                <a:gd name="T97" fmla="*/ 26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6" h="189">
                  <a:moveTo>
                    <a:pt x="7" y="26"/>
                  </a:moveTo>
                  <a:lnTo>
                    <a:pt x="38" y="38"/>
                  </a:lnTo>
                  <a:lnTo>
                    <a:pt x="49" y="30"/>
                  </a:lnTo>
                  <a:lnTo>
                    <a:pt x="60" y="41"/>
                  </a:lnTo>
                  <a:lnTo>
                    <a:pt x="72" y="30"/>
                  </a:lnTo>
                  <a:lnTo>
                    <a:pt x="79" y="34"/>
                  </a:lnTo>
                  <a:lnTo>
                    <a:pt x="110" y="15"/>
                  </a:lnTo>
                  <a:lnTo>
                    <a:pt x="136" y="7"/>
                  </a:lnTo>
                  <a:lnTo>
                    <a:pt x="140" y="0"/>
                  </a:lnTo>
                  <a:lnTo>
                    <a:pt x="151" y="0"/>
                  </a:lnTo>
                  <a:lnTo>
                    <a:pt x="151" y="4"/>
                  </a:lnTo>
                  <a:lnTo>
                    <a:pt x="159" y="0"/>
                  </a:lnTo>
                  <a:lnTo>
                    <a:pt x="174" y="15"/>
                  </a:lnTo>
                  <a:lnTo>
                    <a:pt x="193" y="15"/>
                  </a:lnTo>
                  <a:lnTo>
                    <a:pt x="200" y="26"/>
                  </a:lnTo>
                  <a:lnTo>
                    <a:pt x="215" y="19"/>
                  </a:lnTo>
                  <a:lnTo>
                    <a:pt x="215" y="38"/>
                  </a:lnTo>
                  <a:lnTo>
                    <a:pt x="223" y="41"/>
                  </a:lnTo>
                  <a:lnTo>
                    <a:pt x="215" y="56"/>
                  </a:lnTo>
                  <a:lnTo>
                    <a:pt x="223" y="60"/>
                  </a:lnTo>
                  <a:lnTo>
                    <a:pt x="208" y="75"/>
                  </a:lnTo>
                  <a:lnTo>
                    <a:pt x="219" y="79"/>
                  </a:lnTo>
                  <a:lnTo>
                    <a:pt x="219" y="90"/>
                  </a:lnTo>
                  <a:lnTo>
                    <a:pt x="246" y="98"/>
                  </a:lnTo>
                  <a:lnTo>
                    <a:pt x="242" y="125"/>
                  </a:lnTo>
                  <a:lnTo>
                    <a:pt x="215" y="143"/>
                  </a:lnTo>
                  <a:lnTo>
                    <a:pt x="219" y="155"/>
                  </a:lnTo>
                  <a:lnTo>
                    <a:pt x="234" y="174"/>
                  </a:lnTo>
                  <a:lnTo>
                    <a:pt x="215" y="189"/>
                  </a:lnTo>
                  <a:lnTo>
                    <a:pt x="204" y="185"/>
                  </a:lnTo>
                  <a:lnTo>
                    <a:pt x="185" y="185"/>
                  </a:lnTo>
                  <a:lnTo>
                    <a:pt x="166" y="174"/>
                  </a:lnTo>
                  <a:lnTo>
                    <a:pt x="170" y="181"/>
                  </a:lnTo>
                  <a:lnTo>
                    <a:pt x="159" y="189"/>
                  </a:lnTo>
                  <a:lnTo>
                    <a:pt x="155" y="159"/>
                  </a:lnTo>
                  <a:lnTo>
                    <a:pt x="132" y="147"/>
                  </a:lnTo>
                  <a:lnTo>
                    <a:pt x="113" y="151"/>
                  </a:lnTo>
                  <a:lnTo>
                    <a:pt x="117" y="162"/>
                  </a:lnTo>
                  <a:lnTo>
                    <a:pt x="110" y="174"/>
                  </a:lnTo>
                  <a:lnTo>
                    <a:pt x="87" y="170"/>
                  </a:lnTo>
                  <a:lnTo>
                    <a:pt x="72" y="125"/>
                  </a:lnTo>
                  <a:lnTo>
                    <a:pt x="49" y="102"/>
                  </a:lnTo>
                  <a:lnTo>
                    <a:pt x="57" y="94"/>
                  </a:lnTo>
                  <a:lnTo>
                    <a:pt x="41" y="83"/>
                  </a:lnTo>
                  <a:lnTo>
                    <a:pt x="45" y="72"/>
                  </a:lnTo>
                  <a:lnTo>
                    <a:pt x="19" y="53"/>
                  </a:lnTo>
                  <a:lnTo>
                    <a:pt x="4" y="56"/>
                  </a:lnTo>
                  <a:lnTo>
                    <a:pt x="0" y="34"/>
                  </a:lnTo>
                  <a:lnTo>
                    <a:pt x="7" y="2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1" name="Freeform 148">
              <a:extLst>
                <a:ext uri="{FF2B5EF4-FFF2-40B4-BE49-F238E27FC236}">
                  <a16:creationId xmlns:a16="http://schemas.microsoft.com/office/drawing/2014/main" id="{EF36B321-4F3F-4754-B2B8-E36395473589}"/>
                </a:ext>
              </a:extLst>
            </p:cNvPr>
            <p:cNvSpPr>
              <a:spLocks/>
            </p:cNvSpPr>
            <p:nvPr/>
          </p:nvSpPr>
          <p:spPr bwMode="gray">
            <a:xfrm>
              <a:off x="5010" y="1731"/>
              <a:ext cx="147" cy="117"/>
            </a:xfrm>
            <a:custGeom>
              <a:avLst/>
              <a:gdLst>
                <a:gd name="T0" fmla="*/ 4 w 147"/>
                <a:gd name="T1" fmla="*/ 83 h 117"/>
                <a:gd name="T2" fmla="*/ 0 w 147"/>
                <a:gd name="T3" fmla="*/ 99 h 117"/>
                <a:gd name="T4" fmla="*/ 11 w 147"/>
                <a:gd name="T5" fmla="*/ 106 h 117"/>
                <a:gd name="T6" fmla="*/ 34 w 147"/>
                <a:gd name="T7" fmla="*/ 95 h 117"/>
                <a:gd name="T8" fmla="*/ 38 w 147"/>
                <a:gd name="T9" fmla="*/ 99 h 117"/>
                <a:gd name="T10" fmla="*/ 57 w 147"/>
                <a:gd name="T11" fmla="*/ 95 h 117"/>
                <a:gd name="T12" fmla="*/ 76 w 147"/>
                <a:gd name="T13" fmla="*/ 106 h 117"/>
                <a:gd name="T14" fmla="*/ 76 w 147"/>
                <a:gd name="T15" fmla="*/ 95 h 117"/>
                <a:gd name="T16" fmla="*/ 83 w 147"/>
                <a:gd name="T17" fmla="*/ 91 h 117"/>
                <a:gd name="T18" fmla="*/ 87 w 147"/>
                <a:gd name="T19" fmla="*/ 99 h 117"/>
                <a:gd name="T20" fmla="*/ 125 w 147"/>
                <a:gd name="T21" fmla="*/ 102 h 117"/>
                <a:gd name="T22" fmla="*/ 125 w 147"/>
                <a:gd name="T23" fmla="*/ 117 h 117"/>
                <a:gd name="T24" fmla="*/ 144 w 147"/>
                <a:gd name="T25" fmla="*/ 91 h 117"/>
                <a:gd name="T26" fmla="*/ 140 w 147"/>
                <a:gd name="T27" fmla="*/ 80 h 117"/>
                <a:gd name="T28" fmla="*/ 147 w 147"/>
                <a:gd name="T29" fmla="*/ 80 h 117"/>
                <a:gd name="T30" fmla="*/ 136 w 147"/>
                <a:gd name="T31" fmla="*/ 72 h 117"/>
                <a:gd name="T32" fmla="*/ 136 w 147"/>
                <a:gd name="T33" fmla="*/ 76 h 117"/>
                <a:gd name="T34" fmla="*/ 121 w 147"/>
                <a:gd name="T35" fmla="*/ 68 h 117"/>
                <a:gd name="T36" fmla="*/ 113 w 147"/>
                <a:gd name="T37" fmla="*/ 72 h 117"/>
                <a:gd name="T38" fmla="*/ 125 w 147"/>
                <a:gd name="T39" fmla="*/ 49 h 117"/>
                <a:gd name="T40" fmla="*/ 91 w 147"/>
                <a:gd name="T41" fmla="*/ 30 h 117"/>
                <a:gd name="T42" fmla="*/ 91 w 147"/>
                <a:gd name="T43" fmla="*/ 8 h 117"/>
                <a:gd name="T44" fmla="*/ 79 w 147"/>
                <a:gd name="T45" fmla="*/ 0 h 117"/>
                <a:gd name="T46" fmla="*/ 76 w 147"/>
                <a:gd name="T47" fmla="*/ 4 h 117"/>
                <a:gd name="T48" fmla="*/ 79 w 147"/>
                <a:gd name="T49" fmla="*/ 8 h 117"/>
                <a:gd name="T50" fmla="*/ 72 w 147"/>
                <a:gd name="T51" fmla="*/ 15 h 117"/>
                <a:gd name="T52" fmla="*/ 64 w 147"/>
                <a:gd name="T53" fmla="*/ 12 h 117"/>
                <a:gd name="T54" fmla="*/ 53 w 147"/>
                <a:gd name="T55" fmla="*/ 19 h 117"/>
                <a:gd name="T56" fmla="*/ 45 w 147"/>
                <a:gd name="T57" fmla="*/ 19 h 117"/>
                <a:gd name="T58" fmla="*/ 45 w 147"/>
                <a:gd name="T59" fmla="*/ 8 h 117"/>
                <a:gd name="T60" fmla="*/ 38 w 147"/>
                <a:gd name="T61" fmla="*/ 8 h 117"/>
                <a:gd name="T62" fmla="*/ 34 w 147"/>
                <a:gd name="T63" fmla="*/ 19 h 117"/>
                <a:gd name="T64" fmla="*/ 26 w 147"/>
                <a:gd name="T65" fmla="*/ 19 h 117"/>
                <a:gd name="T66" fmla="*/ 23 w 147"/>
                <a:gd name="T67" fmla="*/ 27 h 117"/>
                <a:gd name="T68" fmla="*/ 26 w 147"/>
                <a:gd name="T69" fmla="*/ 34 h 117"/>
                <a:gd name="T70" fmla="*/ 8 w 147"/>
                <a:gd name="T71" fmla="*/ 34 h 117"/>
                <a:gd name="T72" fmla="*/ 11 w 147"/>
                <a:gd name="T73" fmla="*/ 42 h 117"/>
                <a:gd name="T74" fmla="*/ 4 w 147"/>
                <a:gd name="T75" fmla="*/ 61 h 117"/>
                <a:gd name="T76" fmla="*/ 15 w 147"/>
                <a:gd name="T77" fmla="*/ 64 h 117"/>
                <a:gd name="T78" fmla="*/ 4 w 147"/>
                <a:gd name="T79" fmla="*/ 83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47" h="117">
                  <a:moveTo>
                    <a:pt x="4" y="83"/>
                  </a:moveTo>
                  <a:lnTo>
                    <a:pt x="0" y="99"/>
                  </a:lnTo>
                  <a:lnTo>
                    <a:pt x="11" y="106"/>
                  </a:lnTo>
                  <a:lnTo>
                    <a:pt x="34" y="95"/>
                  </a:lnTo>
                  <a:lnTo>
                    <a:pt x="38" y="99"/>
                  </a:lnTo>
                  <a:lnTo>
                    <a:pt x="57" y="95"/>
                  </a:lnTo>
                  <a:lnTo>
                    <a:pt x="76" y="106"/>
                  </a:lnTo>
                  <a:lnTo>
                    <a:pt x="76" y="95"/>
                  </a:lnTo>
                  <a:lnTo>
                    <a:pt x="83" y="91"/>
                  </a:lnTo>
                  <a:lnTo>
                    <a:pt x="87" y="99"/>
                  </a:lnTo>
                  <a:lnTo>
                    <a:pt x="125" y="102"/>
                  </a:lnTo>
                  <a:lnTo>
                    <a:pt x="125" y="117"/>
                  </a:lnTo>
                  <a:lnTo>
                    <a:pt x="144" y="91"/>
                  </a:lnTo>
                  <a:lnTo>
                    <a:pt x="140" y="80"/>
                  </a:lnTo>
                  <a:lnTo>
                    <a:pt x="147" y="80"/>
                  </a:lnTo>
                  <a:lnTo>
                    <a:pt x="136" y="72"/>
                  </a:lnTo>
                  <a:lnTo>
                    <a:pt x="136" y="76"/>
                  </a:lnTo>
                  <a:lnTo>
                    <a:pt x="121" y="68"/>
                  </a:lnTo>
                  <a:lnTo>
                    <a:pt x="113" y="72"/>
                  </a:lnTo>
                  <a:lnTo>
                    <a:pt x="125" y="49"/>
                  </a:lnTo>
                  <a:lnTo>
                    <a:pt x="91" y="30"/>
                  </a:lnTo>
                  <a:lnTo>
                    <a:pt x="91" y="8"/>
                  </a:lnTo>
                  <a:lnTo>
                    <a:pt x="79" y="0"/>
                  </a:lnTo>
                  <a:lnTo>
                    <a:pt x="76" y="4"/>
                  </a:lnTo>
                  <a:lnTo>
                    <a:pt x="79" y="8"/>
                  </a:lnTo>
                  <a:lnTo>
                    <a:pt x="72" y="15"/>
                  </a:lnTo>
                  <a:lnTo>
                    <a:pt x="64" y="12"/>
                  </a:lnTo>
                  <a:lnTo>
                    <a:pt x="53" y="19"/>
                  </a:lnTo>
                  <a:lnTo>
                    <a:pt x="45" y="19"/>
                  </a:lnTo>
                  <a:lnTo>
                    <a:pt x="45" y="8"/>
                  </a:lnTo>
                  <a:lnTo>
                    <a:pt x="38" y="8"/>
                  </a:lnTo>
                  <a:lnTo>
                    <a:pt x="34" y="19"/>
                  </a:lnTo>
                  <a:lnTo>
                    <a:pt x="26" y="19"/>
                  </a:lnTo>
                  <a:lnTo>
                    <a:pt x="23" y="27"/>
                  </a:lnTo>
                  <a:lnTo>
                    <a:pt x="26" y="34"/>
                  </a:lnTo>
                  <a:lnTo>
                    <a:pt x="8" y="34"/>
                  </a:lnTo>
                  <a:lnTo>
                    <a:pt x="11" y="42"/>
                  </a:lnTo>
                  <a:lnTo>
                    <a:pt x="4" y="61"/>
                  </a:lnTo>
                  <a:lnTo>
                    <a:pt x="15" y="64"/>
                  </a:lnTo>
                  <a:lnTo>
                    <a:pt x="4" y="83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" name="Freeform 149">
              <a:extLst>
                <a:ext uri="{FF2B5EF4-FFF2-40B4-BE49-F238E27FC236}">
                  <a16:creationId xmlns:a16="http://schemas.microsoft.com/office/drawing/2014/main" id="{AD7152CA-BC2B-4ACC-B7A0-584B21A90ADC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601" y="1410"/>
              <a:ext cx="802" cy="790"/>
            </a:xfrm>
            <a:custGeom>
              <a:avLst/>
              <a:gdLst>
                <a:gd name="T0" fmla="*/ 0 w 802"/>
                <a:gd name="T1" fmla="*/ 181 h 790"/>
                <a:gd name="T2" fmla="*/ 68 w 802"/>
                <a:gd name="T3" fmla="*/ 166 h 790"/>
                <a:gd name="T4" fmla="*/ 99 w 802"/>
                <a:gd name="T5" fmla="*/ 143 h 790"/>
                <a:gd name="T6" fmla="*/ 137 w 802"/>
                <a:gd name="T7" fmla="*/ 121 h 790"/>
                <a:gd name="T8" fmla="*/ 159 w 802"/>
                <a:gd name="T9" fmla="*/ 98 h 790"/>
                <a:gd name="T10" fmla="*/ 193 w 802"/>
                <a:gd name="T11" fmla="*/ 98 h 790"/>
                <a:gd name="T12" fmla="*/ 254 w 802"/>
                <a:gd name="T13" fmla="*/ 125 h 790"/>
                <a:gd name="T14" fmla="*/ 307 w 802"/>
                <a:gd name="T15" fmla="*/ 132 h 790"/>
                <a:gd name="T16" fmla="*/ 348 w 802"/>
                <a:gd name="T17" fmla="*/ 147 h 790"/>
                <a:gd name="T18" fmla="*/ 405 w 802"/>
                <a:gd name="T19" fmla="*/ 117 h 790"/>
                <a:gd name="T20" fmla="*/ 462 w 802"/>
                <a:gd name="T21" fmla="*/ 117 h 790"/>
                <a:gd name="T22" fmla="*/ 485 w 802"/>
                <a:gd name="T23" fmla="*/ 87 h 790"/>
                <a:gd name="T24" fmla="*/ 522 w 802"/>
                <a:gd name="T25" fmla="*/ 26 h 790"/>
                <a:gd name="T26" fmla="*/ 538 w 802"/>
                <a:gd name="T27" fmla="*/ 0 h 790"/>
                <a:gd name="T28" fmla="*/ 587 w 802"/>
                <a:gd name="T29" fmla="*/ 41 h 790"/>
                <a:gd name="T30" fmla="*/ 636 w 802"/>
                <a:gd name="T31" fmla="*/ 64 h 790"/>
                <a:gd name="T32" fmla="*/ 678 w 802"/>
                <a:gd name="T33" fmla="*/ 72 h 790"/>
                <a:gd name="T34" fmla="*/ 659 w 802"/>
                <a:gd name="T35" fmla="*/ 181 h 790"/>
                <a:gd name="T36" fmla="*/ 678 w 802"/>
                <a:gd name="T37" fmla="*/ 280 h 790"/>
                <a:gd name="T38" fmla="*/ 749 w 802"/>
                <a:gd name="T39" fmla="*/ 367 h 790"/>
                <a:gd name="T40" fmla="*/ 768 w 802"/>
                <a:gd name="T41" fmla="*/ 503 h 790"/>
                <a:gd name="T42" fmla="*/ 772 w 802"/>
                <a:gd name="T43" fmla="*/ 624 h 790"/>
                <a:gd name="T44" fmla="*/ 795 w 802"/>
                <a:gd name="T45" fmla="*/ 692 h 790"/>
                <a:gd name="T46" fmla="*/ 757 w 802"/>
                <a:gd name="T47" fmla="*/ 696 h 790"/>
                <a:gd name="T48" fmla="*/ 693 w 802"/>
                <a:gd name="T49" fmla="*/ 718 h 790"/>
                <a:gd name="T50" fmla="*/ 655 w 802"/>
                <a:gd name="T51" fmla="*/ 741 h 790"/>
                <a:gd name="T52" fmla="*/ 625 w 802"/>
                <a:gd name="T53" fmla="*/ 771 h 790"/>
                <a:gd name="T54" fmla="*/ 534 w 802"/>
                <a:gd name="T55" fmla="*/ 790 h 790"/>
                <a:gd name="T56" fmla="*/ 500 w 802"/>
                <a:gd name="T57" fmla="*/ 760 h 790"/>
                <a:gd name="T58" fmla="*/ 473 w 802"/>
                <a:gd name="T59" fmla="*/ 786 h 790"/>
                <a:gd name="T60" fmla="*/ 454 w 802"/>
                <a:gd name="T61" fmla="*/ 760 h 790"/>
                <a:gd name="T62" fmla="*/ 432 w 802"/>
                <a:gd name="T63" fmla="*/ 703 h 790"/>
                <a:gd name="T64" fmla="*/ 439 w 802"/>
                <a:gd name="T65" fmla="*/ 658 h 790"/>
                <a:gd name="T66" fmla="*/ 413 w 802"/>
                <a:gd name="T67" fmla="*/ 605 h 790"/>
                <a:gd name="T68" fmla="*/ 364 w 802"/>
                <a:gd name="T69" fmla="*/ 582 h 790"/>
                <a:gd name="T70" fmla="*/ 295 w 802"/>
                <a:gd name="T71" fmla="*/ 578 h 790"/>
                <a:gd name="T72" fmla="*/ 224 w 802"/>
                <a:gd name="T73" fmla="*/ 518 h 790"/>
                <a:gd name="T74" fmla="*/ 235 w 802"/>
                <a:gd name="T75" fmla="*/ 446 h 790"/>
                <a:gd name="T76" fmla="*/ 239 w 802"/>
                <a:gd name="T77" fmla="*/ 404 h 790"/>
                <a:gd name="T78" fmla="*/ 212 w 802"/>
                <a:gd name="T79" fmla="*/ 401 h 790"/>
                <a:gd name="T80" fmla="*/ 205 w 802"/>
                <a:gd name="T81" fmla="*/ 351 h 790"/>
                <a:gd name="T82" fmla="*/ 216 w 802"/>
                <a:gd name="T83" fmla="*/ 268 h 790"/>
                <a:gd name="T84" fmla="*/ 190 w 802"/>
                <a:gd name="T85" fmla="*/ 264 h 790"/>
                <a:gd name="T86" fmla="*/ 129 w 802"/>
                <a:gd name="T87" fmla="*/ 238 h 790"/>
                <a:gd name="T88" fmla="*/ 80 w 802"/>
                <a:gd name="T89" fmla="*/ 219 h 790"/>
                <a:gd name="T90" fmla="*/ 409 w 802"/>
                <a:gd name="T91" fmla="*/ 420 h 790"/>
                <a:gd name="T92" fmla="*/ 466 w 802"/>
                <a:gd name="T93" fmla="*/ 416 h 790"/>
                <a:gd name="T94" fmla="*/ 496 w 802"/>
                <a:gd name="T95" fmla="*/ 420 h 790"/>
                <a:gd name="T96" fmla="*/ 549 w 802"/>
                <a:gd name="T97" fmla="*/ 401 h 790"/>
                <a:gd name="T98" fmla="*/ 530 w 802"/>
                <a:gd name="T99" fmla="*/ 389 h 790"/>
                <a:gd name="T100" fmla="*/ 500 w 802"/>
                <a:gd name="T101" fmla="*/ 329 h 790"/>
                <a:gd name="T102" fmla="*/ 481 w 802"/>
                <a:gd name="T103" fmla="*/ 336 h 790"/>
                <a:gd name="T104" fmla="*/ 454 w 802"/>
                <a:gd name="T105" fmla="*/ 329 h 790"/>
                <a:gd name="T106" fmla="*/ 432 w 802"/>
                <a:gd name="T107" fmla="*/ 348 h 790"/>
                <a:gd name="T108" fmla="*/ 413 w 802"/>
                <a:gd name="T109" fmla="*/ 382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02" h="790">
                  <a:moveTo>
                    <a:pt x="76" y="212"/>
                  </a:moveTo>
                  <a:lnTo>
                    <a:pt x="42" y="196"/>
                  </a:lnTo>
                  <a:lnTo>
                    <a:pt x="19" y="204"/>
                  </a:lnTo>
                  <a:lnTo>
                    <a:pt x="0" y="181"/>
                  </a:lnTo>
                  <a:lnTo>
                    <a:pt x="27" y="189"/>
                  </a:lnTo>
                  <a:lnTo>
                    <a:pt x="34" y="174"/>
                  </a:lnTo>
                  <a:lnTo>
                    <a:pt x="61" y="178"/>
                  </a:lnTo>
                  <a:lnTo>
                    <a:pt x="68" y="166"/>
                  </a:lnTo>
                  <a:lnTo>
                    <a:pt x="61" y="147"/>
                  </a:lnTo>
                  <a:lnTo>
                    <a:pt x="80" y="136"/>
                  </a:lnTo>
                  <a:lnTo>
                    <a:pt x="95" y="136"/>
                  </a:lnTo>
                  <a:lnTo>
                    <a:pt x="99" y="143"/>
                  </a:lnTo>
                  <a:lnTo>
                    <a:pt x="121" y="140"/>
                  </a:lnTo>
                  <a:lnTo>
                    <a:pt x="114" y="132"/>
                  </a:lnTo>
                  <a:lnTo>
                    <a:pt x="125" y="132"/>
                  </a:lnTo>
                  <a:lnTo>
                    <a:pt x="137" y="121"/>
                  </a:lnTo>
                  <a:lnTo>
                    <a:pt x="148" y="125"/>
                  </a:lnTo>
                  <a:lnTo>
                    <a:pt x="152" y="113"/>
                  </a:lnTo>
                  <a:lnTo>
                    <a:pt x="163" y="113"/>
                  </a:lnTo>
                  <a:lnTo>
                    <a:pt x="159" y="98"/>
                  </a:lnTo>
                  <a:lnTo>
                    <a:pt x="171" y="87"/>
                  </a:lnTo>
                  <a:lnTo>
                    <a:pt x="178" y="94"/>
                  </a:lnTo>
                  <a:lnTo>
                    <a:pt x="186" y="91"/>
                  </a:lnTo>
                  <a:lnTo>
                    <a:pt x="193" y="98"/>
                  </a:lnTo>
                  <a:lnTo>
                    <a:pt x="205" y="91"/>
                  </a:lnTo>
                  <a:lnTo>
                    <a:pt x="212" y="102"/>
                  </a:lnTo>
                  <a:lnTo>
                    <a:pt x="242" y="106"/>
                  </a:lnTo>
                  <a:lnTo>
                    <a:pt x="254" y="125"/>
                  </a:lnTo>
                  <a:lnTo>
                    <a:pt x="273" y="121"/>
                  </a:lnTo>
                  <a:lnTo>
                    <a:pt x="288" y="125"/>
                  </a:lnTo>
                  <a:lnTo>
                    <a:pt x="303" y="121"/>
                  </a:lnTo>
                  <a:lnTo>
                    <a:pt x="307" y="132"/>
                  </a:lnTo>
                  <a:lnTo>
                    <a:pt x="322" y="132"/>
                  </a:lnTo>
                  <a:lnTo>
                    <a:pt x="322" y="143"/>
                  </a:lnTo>
                  <a:lnTo>
                    <a:pt x="341" y="140"/>
                  </a:lnTo>
                  <a:lnTo>
                    <a:pt x="348" y="147"/>
                  </a:lnTo>
                  <a:lnTo>
                    <a:pt x="367" y="140"/>
                  </a:lnTo>
                  <a:lnTo>
                    <a:pt x="364" y="147"/>
                  </a:lnTo>
                  <a:lnTo>
                    <a:pt x="371" y="151"/>
                  </a:lnTo>
                  <a:lnTo>
                    <a:pt x="405" y="117"/>
                  </a:lnTo>
                  <a:lnTo>
                    <a:pt x="424" y="128"/>
                  </a:lnTo>
                  <a:lnTo>
                    <a:pt x="439" y="106"/>
                  </a:lnTo>
                  <a:lnTo>
                    <a:pt x="451" y="106"/>
                  </a:lnTo>
                  <a:lnTo>
                    <a:pt x="462" y="117"/>
                  </a:lnTo>
                  <a:lnTo>
                    <a:pt x="466" y="98"/>
                  </a:lnTo>
                  <a:lnTo>
                    <a:pt x="477" y="98"/>
                  </a:lnTo>
                  <a:lnTo>
                    <a:pt x="481" y="87"/>
                  </a:lnTo>
                  <a:lnTo>
                    <a:pt x="485" y="87"/>
                  </a:lnTo>
                  <a:lnTo>
                    <a:pt x="488" y="60"/>
                  </a:lnTo>
                  <a:lnTo>
                    <a:pt x="504" y="57"/>
                  </a:lnTo>
                  <a:lnTo>
                    <a:pt x="507" y="41"/>
                  </a:lnTo>
                  <a:lnTo>
                    <a:pt x="522" y="26"/>
                  </a:lnTo>
                  <a:lnTo>
                    <a:pt x="545" y="22"/>
                  </a:lnTo>
                  <a:lnTo>
                    <a:pt x="545" y="19"/>
                  </a:lnTo>
                  <a:lnTo>
                    <a:pt x="534" y="15"/>
                  </a:lnTo>
                  <a:lnTo>
                    <a:pt x="538" y="0"/>
                  </a:lnTo>
                  <a:lnTo>
                    <a:pt x="545" y="11"/>
                  </a:lnTo>
                  <a:lnTo>
                    <a:pt x="556" y="15"/>
                  </a:lnTo>
                  <a:lnTo>
                    <a:pt x="568" y="45"/>
                  </a:lnTo>
                  <a:lnTo>
                    <a:pt x="587" y="41"/>
                  </a:lnTo>
                  <a:lnTo>
                    <a:pt x="602" y="49"/>
                  </a:lnTo>
                  <a:lnTo>
                    <a:pt x="609" y="34"/>
                  </a:lnTo>
                  <a:lnTo>
                    <a:pt x="636" y="38"/>
                  </a:lnTo>
                  <a:lnTo>
                    <a:pt x="636" y="64"/>
                  </a:lnTo>
                  <a:lnTo>
                    <a:pt x="609" y="102"/>
                  </a:lnTo>
                  <a:lnTo>
                    <a:pt x="647" y="98"/>
                  </a:lnTo>
                  <a:lnTo>
                    <a:pt x="655" y="79"/>
                  </a:lnTo>
                  <a:lnTo>
                    <a:pt x="678" y="72"/>
                  </a:lnTo>
                  <a:lnTo>
                    <a:pt x="685" y="94"/>
                  </a:lnTo>
                  <a:lnTo>
                    <a:pt x="674" y="117"/>
                  </a:lnTo>
                  <a:lnTo>
                    <a:pt x="674" y="162"/>
                  </a:lnTo>
                  <a:lnTo>
                    <a:pt x="659" y="181"/>
                  </a:lnTo>
                  <a:lnTo>
                    <a:pt x="628" y="208"/>
                  </a:lnTo>
                  <a:lnTo>
                    <a:pt x="632" y="234"/>
                  </a:lnTo>
                  <a:lnTo>
                    <a:pt x="625" y="253"/>
                  </a:lnTo>
                  <a:lnTo>
                    <a:pt x="678" y="280"/>
                  </a:lnTo>
                  <a:lnTo>
                    <a:pt x="708" y="310"/>
                  </a:lnTo>
                  <a:lnTo>
                    <a:pt x="746" y="340"/>
                  </a:lnTo>
                  <a:lnTo>
                    <a:pt x="738" y="355"/>
                  </a:lnTo>
                  <a:lnTo>
                    <a:pt x="749" y="367"/>
                  </a:lnTo>
                  <a:lnTo>
                    <a:pt x="727" y="404"/>
                  </a:lnTo>
                  <a:lnTo>
                    <a:pt x="742" y="442"/>
                  </a:lnTo>
                  <a:lnTo>
                    <a:pt x="772" y="457"/>
                  </a:lnTo>
                  <a:lnTo>
                    <a:pt x="768" y="503"/>
                  </a:lnTo>
                  <a:lnTo>
                    <a:pt x="787" y="518"/>
                  </a:lnTo>
                  <a:lnTo>
                    <a:pt x="776" y="578"/>
                  </a:lnTo>
                  <a:lnTo>
                    <a:pt x="757" y="605"/>
                  </a:lnTo>
                  <a:lnTo>
                    <a:pt x="772" y="624"/>
                  </a:lnTo>
                  <a:lnTo>
                    <a:pt x="776" y="643"/>
                  </a:lnTo>
                  <a:lnTo>
                    <a:pt x="799" y="665"/>
                  </a:lnTo>
                  <a:lnTo>
                    <a:pt x="802" y="684"/>
                  </a:lnTo>
                  <a:lnTo>
                    <a:pt x="795" y="692"/>
                  </a:lnTo>
                  <a:lnTo>
                    <a:pt x="787" y="688"/>
                  </a:lnTo>
                  <a:lnTo>
                    <a:pt x="783" y="707"/>
                  </a:lnTo>
                  <a:lnTo>
                    <a:pt x="768" y="707"/>
                  </a:lnTo>
                  <a:lnTo>
                    <a:pt x="757" y="696"/>
                  </a:lnTo>
                  <a:lnTo>
                    <a:pt x="746" y="707"/>
                  </a:lnTo>
                  <a:lnTo>
                    <a:pt x="719" y="714"/>
                  </a:lnTo>
                  <a:lnTo>
                    <a:pt x="708" y="730"/>
                  </a:lnTo>
                  <a:lnTo>
                    <a:pt x="693" y="718"/>
                  </a:lnTo>
                  <a:lnTo>
                    <a:pt x="662" y="718"/>
                  </a:lnTo>
                  <a:lnTo>
                    <a:pt x="662" y="726"/>
                  </a:lnTo>
                  <a:lnTo>
                    <a:pt x="651" y="737"/>
                  </a:lnTo>
                  <a:lnTo>
                    <a:pt x="655" y="741"/>
                  </a:lnTo>
                  <a:lnTo>
                    <a:pt x="640" y="745"/>
                  </a:lnTo>
                  <a:lnTo>
                    <a:pt x="647" y="752"/>
                  </a:lnTo>
                  <a:lnTo>
                    <a:pt x="636" y="783"/>
                  </a:lnTo>
                  <a:lnTo>
                    <a:pt x="625" y="771"/>
                  </a:lnTo>
                  <a:lnTo>
                    <a:pt x="583" y="790"/>
                  </a:lnTo>
                  <a:lnTo>
                    <a:pt x="545" y="786"/>
                  </a:lnTo>
                  <a:lnTo>
                    <a:pt x="541" y="783"/>
                  </a:lnTo>
                  <a:lnTo>
                    <a:pt x="534" y="790"/>
                  </a:lnTo>
                  <a:lnTo>
                    <a:pt x="526" y="775"/>
                  </a:lnTo>
                  <a:lnTo>
                    <a:pt x="511" y="767"/>
                  </a:lnTo>
                  <a:lnTo>
                    <a:pt x="504" y="771"/>
                  </a:lnTo>
                  <a:lnTo>
                    <a:pt x="500" y="760"/>
                  </a:lnTo>
                  <a:lnTo>
                    <a:pt x="496" y="771"/>
                  </a:lnTo>
                  <a:lnTo>
                    <a:pt x="481" y="767"/>
                  </a:lnTo>
                  <a:lnTo>
                    <a:pt x="469" y="779"/>
                  </a:lnTo>
                  <a:lnTo>
                    <a:pt x="473" y="786"/>
                  </a:lnTo>
                  <a:lnTo>
                    <a:pt x="458" y="783"/>
                  </a:lnTo>
                  <a:lnTo>
                    <a:pt x="454" y="771"/>
                  </a:lnTo>
                  <a:lnTo>
                    <a:pt x="451" y="771"/>
                  </a:lnTo>
                  <a:lnTo>
                    <a:pt x="454" y="760"/>
                  </a:lnTo>
                  <a:lnTo>
                    <a:pt x="451" y="726"/>
                  </a:lnTo>
                  <a:lnTo>
                    <a:pt x="439" y="722"/>
                  </a:lnTo>
                  <a:lnTo>
                    <a:pt x="443" y="711"/>
                  </a:lnTo>
                  <a:lnTo>
                    <a:pt x="432" y="703"/>
                  </a:lnTo>
                  <a:lnTo>
                    <a:pt x="424" y="707"/>
                  </a:lnTo>
                  <a:lnTo>
                    <a:pt x="417" y="696"/>
                  </a:lnTo>
                  <a:lnTo>
                    <a:pt x="447" y="669"/>
                  </a:lnTo>
                  <a:lnTo>
                    <a:pt x="439" y="658"/>
                  </a:lnTo>
                  <a:lnTo>
                    <a:pt x="439" y="643"/>
                  </a:lnTo>
                  <a:lnTo>
                    <a:pt x="432" y="609"/>
                  </a:lnTo>
                  <a:lnTo>
                    <a:pt x="413" y="616"/>
                  </a:lnTo>
                  <a:lnTo>
                    <a:pt x="413" y="605"/>
                  </a:lnTo>
                  <a:lnTo>
                    <a:pt x="394" y="605"/>
                  </a:lnTo>
                  <a:lnTo>
                    <a:pt x="390" y="593"/>
                  </a:lnTo>
                  <a:lnTo>
                    <a:pt x="367" y="593"/>
                  </a:lnTo>
                  <a:lnTo>
                    <a:pt x="364" y="582"/>
                  </a:lnTo>
                  <a:lnTo>
                    <a:pt x="348" y="586"/>
                  </a:lnTo>
                  <a:lnTo>
                    <a:pt x="326" y="567"/>
                  </a:lnTo>
                  <a:lnTo>
                    <a:pt x="311" y="582"/>
                  </a:lnTo>
                  <a:lnTo>
                    <a:pt x="295" y="578"/>
                  </a:lnTo>
                  <a:lnTo>
                    <a:pt x="284" y="563"/>
                  </a:lnTo>
                  <a:lnTo>
                    <a:pt x="273" y="571"/>
                  </a:lnTo>
                  <a:lnTo>
                    <a:pt x="235" y="541"/>
                  </a:lnTo>
                  <a:lnTo>
                    <a:pt x="224" y="518"/>
                  </a:lnTo>
                  <a:lnTo>
                    <a:pt x="239" y="495"/>
                  </a:lnTo>
                  <a:lnTo>
                    <a:pt x="227" y="488"/>
                  </a:lnTo>
                  <a:lnTo>
                    <a:pt x="239" y="454"/>
                  </a:lnTo>
                  <a:lnTo>
                    <a:pt x="235" y="446"/>
                  </a:lnTo>
                  <a:lnTo>
                    <a:pt x="239" y="431"/>
                  </a:lnTo>
                  <a:lnTo>
                    <a:pt x="231" y="427"/>
                  </a:lnTo>
                  <a:lnTo>
                    <a:pt x="242" y="404"/>
                  </a:lnTo>
                  <a:lnTo>
                    <a:pt x="239" y="404"/>
                  </a:lnTo>
                  <a:lnTo>
                    <a:pt x="242" y="397"/>
                  </a:lnTo>
                  <a:lnTo>
                    <a:pt x="231" y="401"/>
                  </a:lnTo>
                  <a:lnTo>
                    <a:pt x="220" y="389"/>
                  </a:lnTo>
                  <a:lnTo>
                    <a:pt x="212" y="401"/>
                  </a:lnTo>
                  <a:lnTo>
                    <a:pt x="212" y="385"/>
                  </a:lnTo>
                  <a:lnTo>
                    <a:pt x="201" y="389"/>
                  </a:lnTo>
                  <a:lnTo>
                    <a:pt x="208" y="370"/>
                  </a:lnTo>
                  <a:lnTo>
                    <a:pt x="205" y="351"/>
                  </a:lnTo>
                  <a:lnTo>
                    <a:pt x="220" y="351"/>
                  </a:lnTo>
                  <a:lnTo>
                    <a:pt x="208" y="317"/>
                  </a:lnTo>
                  <a:lnTo>
                    <a:pt x="220" y="287"/>
                  </a:lnTo>
                  <a:lnTo>
                    <a:pt x="216" y="268"/>
                  </a:lnTo>
                  <a:lnTo>
                    <a:pt x="208" y="261"/>
                  </a:lnTo>
                  <a:lnTo>
                    <a:pt x="193" y="272"/>
                  </a:lnTo>
                  <a:lnTo>
                    <a:pt x="190" y="257"/>
                  </a:lnTo>
                  <a:lnTo>
                    <a:pt x="190" y="264"/>
                  </a:lnTo>
                  <a:lnTo>
                    <a:pt x="167" y="261"/>
                  </a:lnTo>
                  <a:lnTo>
                    <a:pt x="155" y="264"/>
                  </a:lnTo>
                  <a:lnTo>
                    <a:pt x="125" y="253"/>
                  </a:lnTo>
                  <a:lnTo>
                    <a:pt x="129" y="238"/>
                  </a:lnTo>
                  <a:lnTo>
                    <a:pt x="106" y="227"/>
                  </a:lnTo>
                  <a:lnTo>
                    <a:pt x="95" y="230"/>
                  </a:lnTo>
                  <a:lnTo>
                    <a:pt x="91" y="219"/>
                  </a:lnTo>
                  <a:lnTo>
                    <a:pt x="80" y="219"/>
                  </a:lnTo>
                  <a:lnTo>
                    <a:pt x="84" y="212"/>
                  </a:lnTo>
                  <a:lnTo>
                    <a:pt x="76" y="212"/>
                  </a:lnTo>
                  <a:close/>
                  <a:moveTo>
                    <a:pt x="413" y="404"/>
                  </a:moveTo>
                  <a:lnTo>
                    <a:pt x="409" y="420"/>
                  </a:lnTo>
                  <a:lnTo>
                    <a:pt x="420" y="427"/>
                  </a:lnTo>
                  <a:lnTo>
                    <a:pt x="443" y="416"/>
                  </a:lnTo>
                  <a:lnTo>
                    <a:pt x="447" y="420"/>
                  </a:lnTo>
                  <a:lnTo>
                    <a:pt x="466" y="416"/>
                  </a:lnTo>
                  <a:lnTo>
                    <a:pt x="485" y="427"/>
                  </a:lnTo>
                  <a:lnTo>
                    <a:pt x="485" y="416"/>
                  </a:lnTo>
                  <a:lnTo>
                    <a:pt x="492" y="412"/>
                  </a:lnTo>
                  <a:lnTo>
                    <a:pt x="496" y="420"/>
                  </a:lnTo>
                  <a:lnTo>
                    <a:pt x="534" y="423"/>
                  </a:lnTo>
                  <a:lnTo>
                    <a:pt x="534" y="438"/>
                  </a:lnTo>
                  <a:lnTo>
                    <a:pt x="553" y="412"/>
                  </a:lnTo>
                  <a:lnTo>
                    <a:pt x="549" y="401"/>
                  </a:lnTo>
                  <a:lnTo>
                    <a:pt x="556" y="401"/>
                  </a:lnTo>
                  <a:lnTo>
                    <a:pt x="545" y="393"/>
                  </a:lnTo>
                  <a:lnTo>
                    <a:pt x="545" y="397"/>
                  </a:lnTo>
                  <a:lnTo>
                    <a:pt x="530" y="389"/>
                  </a:lnTo>
                  <a:lnTo>
                    <a:pt x="522" y="393"/>
                  </a:lnTo>
                  <a:lnTo>
                    <a:pt x="534" y="370"/>
                  </a:lnTo>
                  <a:lnTo>
                    <a:pt x="500" y="351"/>
                  </a:lnTo>
                  <a:lnTo>
                    <a:pt x="500" y="329"/>
                  </a:lnTo>
                  <a:lnTo>
                    <a:pt x="488" y="321"/>
                  </a:lnTo>
                  <a:lnTo>
                    <a:pt x="485" y="325"/>
                  </a:lnTo>
                  <a:lnTo>
                    <a:pt x="488" y="329"/>
                  </a:lnTo>
                  <a:lnTo>
                    <a:pt x="481" y="336"/>
                  </a:lnTo>
                  <a:lnTo>
                    <a:pt x="473" y="333"/>
                  </a:lnTo>
                  <a:lnTo>
                    <a:pt x="462" y="340"/>
                  </a:lnTo>
                  <a:lnTo>
                    <a:pt x="454" y="340"/>
                  </a:lnTo>
                  <a:lnTo>
                    <a:pt x="454" y="329"/>
                  </a:lnTo>
                  <a:lnTo>
                    <a:pt x="447" y="329"/>
                  </a:lnTo>
                  <a:lnTo>
                    <a:pt x="443" y="340"/>
                  </a:lnTo>
                  <a:lnTo>
                    <a:pt x="435" y="340"/>
                  </a:lnTo>
                  <a:lnTo>
                    <a:pt x="432" y="348"/>
                  </a:lnTo>
                  <a:lnTo>
                    <a:pt x="435" y="355"/>
                  </a:lnTo>
                  <a:lnTo>
                    <a:pt x="417" y="355"/>
                  </a:lnTo>
                  <a:lnTo>
                    <a:pt x="420" y="363"/>
                  </a:lnTo>
                  <a:lnTo>
                    <a:pt x="413" y="382"/>
                  </a:lnTo>
                  <a:lnTo>
                    <a:pt x="424" y="385"/>
                  </a:lnTo>
                  <a:lnTo>
                    <a:pt x="413" y="40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" name="Freeform 150">
              <a:extLst>
                <a:ext uri="{FF2B5EF4-FFF2-40B4-BE49-F238E27FC236}">
                  <a16:creationId xmlns:a16="http://schemas.microsoft.com/office/drawing/2014/main" id="{80D0C690-E119-4D5D-AFC3-C1D6B5EC8CA9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454" y="1009"/>
              <a:ext cx="825" cy="590"/>
            </a:xfrm>
            <a:custGeom>
              <a:avLst/>
              <a:gdLst>
                <a:gd name="T0" fmla="*/ 75 w 825"/>
                <a:gd name="T1" fmla="*/ 397 h 590"/>
                <a:gd name="T2" fmla="*/ 75 w 825"/>
                <a:gd name="T3" fmla="*/ 302 h 590"/>
                <a:gd name="T4" fmla="*/ 136 w 825"/>
                <a:gd name="T5" fmla="*/ 291 h 590"/>
                <a:gd name="T6" fmla="*/ 193 w 825"/>
                <a:gd name="T7" fmla="*/ 250 h 590"/>
                <a:gd name="T8" fmla="*/ 325 w 825"/>
                <a:gd name="T9" fmla="*/ 227 h 590"/>
                <a:gd name="T10" fmla="*/ 480 w 825"/>
                <a:gd name="T11" fmla="*/ 91 h 590"/>
                <a:gd name="T12" fmla="*/ 378 w 825"/>
                <a:gd name="T13" fmla="*/ 121 h 590"/>
                <a:gd name="T14" fmla="*/ 389 w 825"/>
                <a:gd name="T15" fmla="*/ 140 h 590"/>
                <a:gd name="T16" fmla="*/ 454 w 825"/>
                <a:gd name="T17" fmla="*/ 110 h 590"/>
                <a:gd name="T18" fmla="*/ 537 w 825"/>
                <a:gd name="T19" fmla="*/ 151 h 590"/>
                <a:gd name="T20" fmla="*/ 590 w 825"/>
                <a:gd name="T21" fmla="*/ 185 h 590"/>
                <a:gd name="T22" fmla="*/ 673 w 825"/>
                <a:gd name="T23" fmla="*/ 204 h 590"/>
                <a:gd name="T24" fmla="*/ 783 w 825"/>
                <a:gd name="T25" fmla="*/ 329 h 590"/>
                <a:gd name="T26" fmla="*/ 783 w 825"/>
                <a:gd name="T27" fmla="*/ 465 h 590"/>
                <a:gd name="T28" fmla="*/ 685 w 825"/>
                <a:gd name="T29" fmla="*/ 401 h 590"/>
                <a:gd name="T30" fmla="*/ 632 w 825"/>
                <a:gd name="T31" fmla="*/ 488 h 590"/>
                <a:gd name="T32" fmla="*/ 552 w 825"/>
                <a:gd name="T33" fmla="*/ 518 h 590"/>
                <a:gd name="T34" fmla="*/ 454 w 825"/>
                <a:gd name="T35" fmla="*/ 533 h 590"/>
                <a:gd name="T36" fmla="*/ 340 w 825"/>
                <a:gd name="T37" fmla="*/ 499 h 590"/>
                <a:gd name="T38" fmla="*/ 284 w 825"/>
                <a:gd name="T39" fmla="*/ 522 h 590"/>
                <a:gd name="T40" fmla="*/ 215 w 825"/>
                <a:gd name="T41" fmla="*/ 567 h 590"/>
                <a:gd name="T42" fmla="*/ 106 w 825"/>
                <a:gd name="T43" fmla="*/ 548 h 590"/>
                <a:gd name="T44" fmla="*/ 174 w 825"/>
                <a:gd name="T45" fmla="*/ 287 h 590"/>
                <a:gd name="T46" fmla="*/ 185 w 825"/>
                <a:gd name="T47" fmla="*/ 257 h 590"/>
                <a:gd name="T48" fmla="*/ 162 w 825"/>
                <a:gd name="T49" fmla="*/ 276 h 590"/>
                <a:gd name="T50" fmla="*/ 397 w 825"/>
                <a:gd name="T51" fmla="*/ 125 h 590"/>
                <a:gd name="T52" fmla="*/ 401 w 825"/>
                <a:gd name="T53" fmla="*/ 83 h 590"/>
                <a:gd name="T54" fmla="*/ 397 w 825"/>
                <a:gd name="T55" fmla="*/ 125 h 590"/>
                <a:gd name="T56" fmla="*/ 401 w 825"/>
                <a:gd name="T57" fmla="*/ 132 h 590"/>
                <a:gd name="T58" fmla="*/ 420 w 825"/>
                <a:gd name="T59" fmla="*/ 102 h 590"/>
                <a:gd name="T60" fmla="*/ 427 w 825"/>
                <a:gd name="T61" fmla="*/ 110 h 590"/>
                <a:gd name="T62" fmla="*/ 439 w 825"/>
                <a:gd name="T63" fmla="*/ 106 h 590"/>
                <a:gd name="T64" fmla="*/ 492 w 825"/>
                <a:gd name="T65" fmla="*/ 94 h 590"/>
                <a:gd name="T66" fmla="*/ 492 w 825"/>
                <a:gd name="T67" fmla="*/ 94 h 590"/>
                <a:gd name="T68" fmla="*/ 492 w 825"/>
                <a:gd name="T69" fmla="*/ 94 h 590"/>
                <a:gd name="T70" fmla="*/ 526 w 825"/>
                <a:gd name="T71" fmla="*/ 45 h 590"/>
                <a:gd name="T72" fmla="*/ 522 w 825"/>
                <a:gd name="T73" fmla="*/ 94 h 590"/>
                <a:gd name="T74" fmla="*/ 522 w 825"/>
                <a:gd name="T75" fmla="*/ 91 h 590"/>
                <a:gd name="T76" fmla="*/ 556 w 825"/>
                <a:gd name="T77" fmla="*/ 155 h 590"/>
                <a:gd name="T78" fmla="*/ 575 w 825"/>
                <a:gd name="T79" fmla="*/ 159 h 590"/>
                <a:gd name="T80" fmla="*/ 628 w 825"/>
                <a:gd name="T81" fmla="*/ 125 h 590"/>
                <a:gd name="T82" fmla="*/ 658 w 825"/>
                <a:gd name="T83" fmla="*/ 117 h 590"/>
                <a:gd name="T84" fmla="*/ 571 w 825"/>
                <a:gd name="T85" fmla="*/ 19 h 590"/>
                <a:gd name="T86" fmla="*/ 571 w 825"/>
                <a:gd name="T87" fmla="*/ 26 h 590"/>
                <a:gd name="T88" fmla="*/ 575 w 825"/>
                <a:gd name="T89" fmla="*/ 53 h 590"/>
                <a:gd name="T90" fmla="*/ 545 w 825"/>
                <a:gd name="T91" fmla="*/ 64 h 590"/>
                <a:gd name="T92" fmla="*/ 526 w 825"/>
                <a:gd name="T93" fmla="*/ 136 h 590"/>
                <a:gd name="T94" fmla="*/ 529 w 825"/>
                <a:gd name="T95" fmla="*/ 68 h 590"/>
                <a:gd name="T96" fmla="*/ 545 w 825"/>
                <a:gd name="T97" fmla="*/ 106 h 590"/>
                <a:gd name="T98" fmla="*/ 598 w 825"/>
                <a:gd name="T99" fmla="*/ 83 h 590"/>
                <a:gd name="T100" fmla="*/ 605 w 825"/>
                <a:gd name="T101" fmla="*/ 87 h 590"/>
                <a:gd name="T102" fmla="*/ 669 w 825"/>
                <a:gd name="T103" fmla="*/ 200 h 590"/>
                <a:gd name="T104" fmla="*/ 669 w 825"/>
                <a:gd name="T105" fmla="*/ 200 h 590"/>
                <a:gd name="T106" fmla="*/ 673 w 825"/>
                <a:gd name="T107" fmla="*/ 178 h 590"/>
                <a:gd name="T108" fmla="*/ 696 w 825"/>
                <a:gd name="T109" fmla="*/ 147 h 590"/>
                <a:gd name="T110" fmla="*/ 768 w 825"/>
                <a:gd name="T111" fmla="*/ 284 h 590"/>
                <a:gd name="T112" fmla="*/ 669 w 825"/>
                <a:gd name="T113" fmla="*/ 234 h 590"/>
                <a:gd name="T114" fmla="*/ 726 w 825"/>
                <a:gd name="T115" fmla="*/ 238 h 590"/>
                <a:gd name="T116" fmla="*/ 703 w 825"/>
                <a:gd name="T117" fmla="*/ 295 h 590"/>
                <a:gd name="T118" fmla="*/ 779 w 825"/>
                <a:gd name="T119" fmla="*/ 336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25" h="590">
                  <a:moveTo>
                    <a:pt x="0" y="499"/>
                  </a:moveTo>
                  <a:lnTo>
                    <a:pt x="7" y="469"/>
                  </a:lnTo>
                  <a:lnTo>
                    <a:pt x="22" y="465"/>
                  </a:lnTo>
                  <a:lnTo>
                    <a:pt x="22" y="458"/>
                  </a:lnTo>
                  <a:lnTo>
                    <a:pt x="49" y="446"/>
                  </a:lnTo>
                  <a:lnTo>
                    <a:pt x="49" y="423"/>
                  </a:lnTo>
                  <a:lnTo>
                    <a:pt x="68" y="423"/>
                  </a:lnTo>
                  <a:lnTo>
                    <a:pt x="75" y="397"/>
                  </a:lnTo>
                  <a:lnTo>
                    <a:pt x="68" y="378"/>
                  </a:lnTo>
                  <a:lnTo>
                    <a:pt x="53" y="378"/>
                  </a:lnTo>
                  <a:lnTo>
                    <a:pt x="34" y="363"/>
                  </a:lnTo>
                  <a:lnTo>
                    <a:pt x="30" y="325"/>
                  </a:lnTo>
                  <a:lnTo>
                    <a:pt x="41" y="310"/>
                  </a:lnTo>
                  <a:lnTo>
                    <a:pt x="57" y="295"/>
                  </a:lnTo>
                  <a:lnTo>
                    <a:pt x="64" y="306"/>
                  </a:lnTo>
                  <a:lnTo>
                    <a:pt x="75" y="302"/>
                  </a:lnTo>
                  <a:lnTo>
                    <a:pt x="60" y="299"/>
                  </a:lnTo>
                  <a:lnTo>
                    <a:pt x="64" y="287"/>
                  </a:lnTo>
                  <a:lnTo>
                    <a:pt x="64" y="284"/>
                  </a:lnTo>
                  <a:lnTo>
                    <a:pt x="94" y="265"/>
                  </a:lnTo>
                  <a:lnTo>
                    <a:pt x="121" y="261"/>
                  </a:lnTo>
                  <a:lnTo>
                    <a:pt x="128" y="272"/>
                  </a:lnTo>
                  <a:lnTo>
                    <a:pt x="136" y="272"/>
                  </a:lnTo>
                  <a:lnTo>
                    <a:pt x="136" y="291"/>
                  </a:lnTo>
                  <a:lnTo>
                    <a:pt x="144" y="291"/>
                  </a:lnTo>
                  <a:lnTo>
                    <a:pt x="155" y="284"/>
                  </a:lnTo>
                  <a:lnTo>
                    <a:pt x="181" y="302"/>
                  </a:lnTo>
                  <a:lnTo>
                    <a:pt x="193" y="253"/>
                  </a:lnTo>
                  <a:lnTo>
                    <a:pt x="200" y="253"/>
                  </a:lnTo>
                  <a:lnTo>
                    <a:pt x="212" y="238"/>
                  </a:lnTo>
                  <a:lnTo>
                    <a:pt x="208" y="227"/>
                  </a:lnTo>
                  <a:lnTo>
                    <a:pt x="193" y="250"/>
                  </a:lnTo>
                  <a:lnTo>
                    <a:pt x="193" y="242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223" y="208"/>
                  </a:lnTo>
                  <a:lnTo>
                    <a:pt x="261" y="212"/>
                  </a:lnTo>
                  <a:lnTo>
                    <a:pt x="310" y="193"/>
                  </a:lnTo>
                  <a:lnTo>
                    <a:pt x="310" y="219"/>
                  </a:lnTo>
                  <a:lnTo>
                    <a:pt x="325" y="227"/>
                  </a:lnTo>
                  <a:lnTo>
                    <a:pt x="314" y="215"/>
                  </a:lnTo>
                  <a:lnTo>
                    <a:pt x="314" y="204"/>
                  </a:lnTo>
                  <a:lnTo>
                    <a:pt x="321" y="197"/>
                  </a:lnTo>
                  <a:lnTo>
                    <a:pt x="310" y="197"/>
                  </a:lnTo>
                  <a:lnTo>
                    <a:pt x="359" y="151"/>
                  </a:lnTo>
                  <a:lnTo>
                    <a:pt x="397" y="83"/>
                  </a:lnTo>
                  <a:lnTo>
                    <a:pt x="405" y="94"/>
                  </a:lnTo>
                  <a:lnTo>
                    <a:pt x="480" y="91"/>
                  </a:lnTo>
                  <a:lnTo>
                    <a:pt x="480" y="98"/>
                  </a:lnTo>
                  <a:lnTo>
                    <a:pt x="458" y="106"/>
                  </a:lnTo>
                  <a:lnTo>
                    <a:pt x="431" y="98"/>
                  </a:lnTo>
                  <a:lnTo>
                    <a:pt x="427" y="110"/>
                  </a:lnTo>
                  <a:lnTo>
                    <a:pt x="420" y="102"/>
                  </a:lnTo>
                  <a:lnTo>
                    <a:pt x="408" y="110"/>
                  </a:lnTo>
                  <a:lnTo>
                    <a:pt x="412" y="117"/>
                  </a:lnTo>
                  <a:lnTo>
                    <a:pt x="378" y="121"/>
                  </a:lnTo>
                  <a:lnTo>
                    <a:pt x="378" y="136"/>
                  </a:lnTo>
                  <a:lnTo>
                    <a:pt x="371" y="136"/>
                  </a:lnTo>
                  <a:lnTo>
                    <a:pt x="367" y="147"/>
                  </a:lnTo>
                  <a:lnTo>
                    <a:pt x="367" y="163"/>
                  </a:lnTo>
                  <a:lnTo>
                    <a:pt x="386" y="166"/>
                  </a:lnTo>
                  <a:lnTo>
                    <a:pt x="374" y="155"/>
                  </a:lnTo>
                  <a:lnTo>
                    <a:pt x="389" y="147"/>
                  </a:lnTo>
                  <a:lnTo>
                    <a:pt x="389" y="140"/>
                  </a:lnTo>
                  <a:lnTo>
                    <a:pt x="401" y="136"/>
                  </a:lnTo>
                  <a:lnTo>
                    <a:pt x="405" y="121"/>
                  </a:lnTo>
                  <a:lnTo>
                    <a:pt x="412" y="129"/>
                  </a:lnTo>
                  <a:lnTo>
                    <a:pt x="435" y="106"/>
                  </a:lnTo>
                  <a:lnTo>
                    <a:pt x="431" y="121"/>
                  </a:lnTo>
                  <a:lnTo>
                    <a:pt x="435" y="110"/>
                  </a:lnTo>
                  <a:lnTo>
                    <a:pt x="442" y="121"/>
                  </a:lnTo>
                  <a:lnTo>
                    <a:pt x="454" y="110"/>
                  </a:lnTo>
                  <a:lnTo>
                    <a:pt x="458" y="129"/>
                  </a:lnTo>
                  <a:lnTo>
                    <a:pt x="473" y="121"/>
                  </a:lnTo>
                  <a:lnTo>
                    <a:pt x="476" y="110"/>
                  </a:lnTo>
                  <a:lnTo>
                    <a:pt x="503" y="94"/>
                  </a:lnTo>
                  <a:lnTo>
                    <a:pt x="503" y="110"/>
                  </a:lnTo>
                  <a:lnTo>
                    <a:pt x="518" y="117"/>
                  </a:lnTo>
                  <a:lnTo>
                    <a:pt x="522" y="147"/>
                  </a:lnTo>
                  <a:lnTo>
                    <a:pt x="537" y="151"/>
                  </a:lnTo>
                  <a:lnTo>
                    <a:pt x="529" y="159"/>
                  </a:lnTo>
                  <a:lnTo>
                    <a:pt x="541" y="155"/>
                  </a:lnTo>
                  <a:lnTo>
                    <a:pt x="545" y="163"/>
                  </a:lnTo>
                  <a:lnTo>
                    <a:pt x="564" y="163"/>
                  </a:lnTo>
                  <a:lnTo>
                    <a:pt x="571" y="181"/>
                  </a:lnTo>
                  <a:lnTo>
                    <a:pt x="579" y="181"/>
                  </a:lnTo>
                  <a:lnTo>
                    <a:pt x="571" y="189"/>
                  </a:lnTo>
                  <a:lnTo>
                    <a:pt x="590" y="185"/>
                  </a:lnTo>
                  <a:lnTo>
                    <a:pt x="582" y="193"/>
                  </a:lnTo>
                  <a:lnTo>
                    <a:pt x="590" y="189"/>
                  </a:lnTo>
                  <a:lnTo>
                    <a:pt x="601" y="212"/>
                  </a:lnTo>
                  <a:lnTo>
                    <a:pt x="609" y="215"/>
                  </a:lnTo>
                  <a:lnTo>
                    <a:pt x="609" y="200"/>
                  </a:lnTo>
                  <a:lnTo>
                    <a:pt x="651" y="181"/>
                  </a:lnTo>
                  <a:lnTo>
                    <a:pt x="651" y="189"/>
                  </a:lnTo>
                  <a:lnTo>
                    <a:pt x="673" y="204"/>
                  </a:lnTo>
                  <a:lnTo>
                    <a:pt x="662" y="231"/>
                  </a:lnTo>
                  <a:lnTo>
                    <a:pt x="700" y="268"/>
                  </a:lnTo>
                  <a:lnTo>
                    <a:pt x="677" y="291"/>
                  </a:lnTo>
                  <a:lnTo>
                    <a:pt x="719" y="321"/>
                  </a:lnTo>
                  <a:lnTo>
                    <a:pt x="745" y="329"/>
                  </a:lnTo>
                  <a:lnTo>
                    <a:pt x="764" y="329"/>
                  </a:lnTo>
                  <a:lnTo>
                    <a:pt x="775" y="321"/>
                  </a:lnTo>
                  <a:lnTo>
                    <a:pt x="783" y="329"/>
                  </a:lnTo>
                  <a:lnTo>
                    <a:pt x="772" y="340"/>
                  </a:lnTo>
                  <a:lnTo>
                    <a:pt x="783" y="340"/>
                  </a:lnTo>
                  <a:lnTo>
                    <a:pt x="794" y="397"/>
                  </a:lnTo>
                  <a:lnTo>
                    <a:pt x="825" y="473"/>
                  </a:lnTo>
                  <a:lnTo>
                    <a:pt x="802" y="480"/>
                  </a:lnTo>
                  <a:lnTo>
                    <a:pt x="794" y="499"/>
                  </a:lnTo>
                  <a:lnTo>
                    <a:pt x="756" y="503"/>
                  </a:lnTo>
                  <a:lnTo>
                    <a:pt x="783" y="465"/>
                  </a:lnTo>
                  <a:lnTo>
                    <a:pt x="783" y="439"/>
                  </a:lnTo>
                  <a:lnTo>
                    <a:pt x="756" y="435"/>
                  </a:lnTo>
                  <a:lnTo>
                    <a:pt x="749" y="450"/>
                  </a:lnTo>
                  <a:lnTo>
                    <a:pt x="734" y="442"/>
                  </a:lnTo>
                  <a:lnTo>
                    <a:pt x="715" y="446"/>
                  </a:lnTo>
                  <a:lnTo>
                    <a:pt x="703" y="416"/>
                  </a:lnTo>
                  <a:lnTo>
                    <a:pt x="692" y="412"/>
                  </a:lnTo>
                  <a:lnTo>
                    <a:pt x="685" y="401"/>
                  </a:lnTo>
                  <a:lnTo>
                    <a:pt x="681" y="416"/>
                  </a:lnTo>
                  <a:lnTo>
                    <a:pt x="692" y="420"/>
                  </a:lnTo>
                  <a:lnTo>
                    <a:pt x="692" y="423"/>
                  </a:lnTo>
                  <a:lnTo>
                    <a:pt x="669" y="427"/>
                  </a:lnTo>
                  <a:lnTo>
                    <a:pt x="654" y="442"/>
                  </a:lnTo>
                  <a:lnTo>
                    <a:pt x="651" y="458"/>
                  </a:lnTo>
                  <a:lnTo>
                    <a:pt x="635" y="461"/>
                  </a:lnTo>
                  <a:lnTo>
                    <a:pt x="632" y="488"/>
                  </a:lnTo>
                  <a:lnTo>
                    <a:pt x="628" y="488"/>
                  </a:lnTo>
                  <a:lnTo>
                    <a:pt x="624" y="499"/>
                  </a:lnTo>
                  <a:lnTo>
                    <a:pt x="613" y="499"/>
                  </a:lnTo>
                  <a:lnTo>
                    <a:pt x="609" y="518"/>
                  </a:lnTo>
                  <a:lnTo>
                    <a:pt x="598" y="507"/>
                  </a:lnTo>
                  <a:lnTo>
                    <a:pt x="586" y="507"/>
                  </a:lnTo>
                  <a:lnTo>
                    <a:pt x="571" y="529"/>
                  </a:lnTo>
                  <a:lnTo>
                    <a:pt x="552" y="518"/>
                  </a:lnTo>
                  <a:lnTo>
                    <a:pt x="518" y="552"/>
                  </a:lnTo>
                  <a:lnTo>
                    <a:pt x="511" y="548"/>
                  </a:lnTo>
                  <a:lnTo>
                    <a:pt x="514" y="541"/>
                  </a:lnTo>
                  <a:lnTo>
                    <a:pt x="495" y="548"/>
                  </a:lnTo>
                  <a:lnTo>
                    <a:pt x="488" y="541"/>
                  </a:lnTo>
                  <a:lnTo>
                    <a:pt x="469" y="544"/>
                  </a:lnTo>
                  <a:lnTo>
                    <a:pt x="469" y="533"/>
                  </a:lnTo>
                  <a:lnTo>
                    <a:pt x="454" y="533"/>
                  </a:lnTo>
                  <a:lnTo>
                    <a:pt x="450" y="522"/>
                  </a:lnTo>
                  <a:lnTo>
                    <a:pt x="435" y="526"/>
                  </a:lnTo>
                  <a:lnTo>
                    <a:pt x="420" y="522"/>
                  </a:lnTo>
                  <a:lnTo>
                    <a:pt x="401" y="526"/>
                  </a:lnTo>
                  <a:lnTo>
                    <a:pt x="389" y="507"/>
                  </a:lnTo>
                  <a:lnTo>
                    <a:pt x="359" y="503"/>
                  </a:lnTo>
                  <a:lnTo>
                    <a:pt x="352" y="492"/>
                  </a:lnTo>
                  <a:lnTo>
                    <a:pt x="340" y="499"/>
                  </a:lnTo>
                  <a:lnTo>
                    <a:pt x="333" y="492"/>
                  </a:lnTo>
                  <a:lnTo>
                    <a:pt x="325" y="495"/>
                  </a:lnTo>
                  <a:lnTo>
                    <a:pt x="318" y="488"/>
                  </a:lnTo>
                  <a:lnTo>
                    <a:pt x="306" y="499"/>
                  </a:lnTo>
                  <a:lnTo>
                    <a:pt x="310" y="514"/>
                  </a:lnTo>
                  <a:lnTo>
                    <a:pt x="299" y="514"/>
                  </a:lnTo>
                  <a:lnTo>
                    <a:pt x="295" y="526"/>
                  </a:lnTo>
                  <a:lnTo>
                    <a:pt x="284" y="522"/>
                  </a:lnTo>
                  <a:lnTo>
                    <a:pt x="272" y="533"/>
                  </a:lnTo>
                  <a:lnTo>
                    <a:pt x="261" y="533"/>
                  </a:lnTo>
                  <a:lnTo>
                    <a:pt x="268" y="541"/>
                  </a:lnTo>
                  <a:lnTo>
                    <a:pt x="246" y="544"/>
                  </a:lnTo>
                  <a:lnTo>
                    <a:pt x="242" y="537"/>
                  </a:lnTo>
                  <a:lnTo>
                    <a:pt x="227" y="537"/>
                  </a:lnTo>
                  <a:lnTo>
                    <a:pt x="208" y="548"/>
                  </a:lnTo>
                  <a:lnTo>
                    <a:pt x="215" y="567"/>
                  </a:lnTo>
                  <a:lnTo>
                    <a:pt x="208" y="579"/>
                  </a:lnTo>
                  <a:lnTo>
                    <a:pt x="181" y="575"/>
                  </a:lnTo>
                  <a:lnTo>
                    <a:pt x="174" y="590"/>
                  </a:lnTo>
                  <a:lnTo>
                    <a:pt x="147" y="582"/>
                  </a:lnTo>
                  <a:lnTo>
                    <a:pt x="140" y="575"/>
                  </a:lnTo>
                  <a:lnTo>
                    <a:pt x="132" y="579"/>
                  </a:lnTo>
                  <a:lnTo>
                    <a:pt x="132" y="563"/>
                  </a:lnTo>
                  <a:lnTo>
                    <a:pt x="106" y="548"/>
                  </a:lnTo>
                  <a:lnTo>
                    <a:pt x="87" y="510"/>
                  </a:lnTo>
                  <a:lnTo>
                    <a:pt x="72" y="503"/>
                  </a:lnTo>
                  <a:lnTo>
                    <a:pt x="53" y="518"/>
                  </a:lnTo>
                  <a:lnTo>
                    <a:pt x="22" y="495"/>
                  </a:lnTo>
                  <a:lnTo>
                    <a:pt x="0" y="499"/>
                  </a:lnTo>
                  <a:close/>
                  <a:moveTo>
                    <a:pt x="174" y="287"/>
                  </a:moveTo>
                  <a:lnTo>
                    <a:pt x="174" y="287"/>
                  </a:lnTo>
                  <a:lnTo>
                    <a:pt x="174" y="287"/>
                  </a:lnTo>
                  <a:lnTo>
                    <a:pt x="174" y="287"/>
                  </a:lnTo>
                  <a:lnTo>
                    <a:pt x="174" y="287"/>
                  </a:lnTo>
                  <a:close/>
                  <a:moveTo>
                    <a:pt x="181" y="276"/>
                  </a:moveTo>
                  <a:lnTo>
                    <a:pt x="181" y="276"/>
                  </a:lnTo>
                  <a:lnTo>
                    <a:pt x="181" y="280"/>
                  </a:lnTo>
                  <a:lnTo>
                    <a:pt x="181" y="280"/>
                  </a:lnTo>
                  <a:lnTo>
                    <a:pt x="181" y="276"/>
                  </a:lnTo>
                  <a:close/>
                  <a:moveTo>
                    <a:pt x="185" y="257"/>
                  </a:moveTo>
                  <a:lnTo>
                    <a:pt x="185" y="257"/>
                  </a:lnTo>
                  <a:lnTo>
                    <a:pt x="189" y="253"/>
                  </a:lnTo>
                  <a:lnTo>
                    <a:pt x="185" y="253"/>
                  </a:lnTo>
                  <a:lnTo>
                    <a:pt x="185" y="257"/>
                  </a:lnTo>
                  <a:close/>
                  <a:moveTo>
                    <a:pt x="185" y="261"/>
                  </a:moveTo>
                  <a:lnTo>
                    <a:pt x="181" y="257"/>
                  </a:lnTo>
                  <a:lnTo>
                    <a:pt x="166" y="265"/>
                  </a:lnTo>
                  <a:lnTo>
                    <a:pt x="162" y="276"/>
                  </a:lnTo>
                  <a:lnTo>
                    <a:pt x="174" y="280"/>
                  </a:lnTo>
                  <a:lnTo>
                    <a:pt x="178" y="268"/>
                  </a:lnTo>
                  <a:lnTo>
                    <a:pt x="178" y="280"/>
                  </a:lnTo>
                  <a:lnTo>
                    <a:pt x="185" y="261"/>
                  </a:lnTo>
                  <a:close/>
                  <a:moveTo>
                    <a:pt x="397" y="121"/>
                  </a:moveTo>
                  <a:lnTo>
                    <a:pt x="397" y="121"/>
                  </a:lnTo>
                  <a:lnTo>
                    <a:pt x="397" y="125"/>
                  </a:lnTo>
                  <a:lnTo>
                    <a:pt x="397" y="125"/>
                  </a:lnTo>
                  <a:lnTo>
                    <a:pt x="397" y="121"/>
                  </a:lnTo>
                  <a:close/>
                  <a:moveTo>
                    <a:pt x="397" y="125"/>
                  </a:moveTo>
                  <a:lnTo>
                    <a:pt x="397" y="125"/>
                  </a:lnTo>
                  <a:lnTo>
                    <a:pt x="401" y="125"/>
                  </a:lnTo>
                  <a:lnTo>
                    <a:pt x="397" y="125"/>
                  </a:lnTo>
                  <a:lnTo>
                    <a:pt x="397" y="125"/>
                  </a:lnTo>
                  <a:close/>
                  <a:moveTo>
                    <a:pt x="397" y="83"/>
                  </a:moveTo>
                  <a:lnTo>
                    <a:pt x="401" y="83"/>
                  </a:lnTo>
                  <a:lnTo>
                    <a:pt x="401" y="79"/>
                  </a:lnTo>
                  <a:lnTo>
                    <a:pt x="401" y="83"/>
                  </a:lnTo>
                  <a:lnTo>
                    <a:pt x="397" y="83"/>
                  </a:lnTo>
                  <a:close/>
                  <a:moveTo>
                    <a:pt x="397" y="125"/>
                  </a:moveTo>
                  <a:lnTo>
                    <a:pt x="401" y="125"/>
                  </a:lnTo>
                  <a:lnTo>
                    <a:pt x="397" y="125"/>
                  </a:lnTo>
                  <a:lnTo>
                    <a:pt x="397" y="125"/>
                  </a:lnTo>
                  <a:lnTo>
                    <a:pt x="397" y="125"/>
                  </a:lnTo>
                  <a:close/>
                  <a:moveTo>
                    <a:pt x="401" y="129"/>
                  </a:moveTo>
                  <a:lnTo>
                    <a:pt x="401" y="132"/>
                  </a:lnTo>
                  <a:lnTo>
                    <a:pt x="401" y="132"/>
                  </a:lnTo>
                  <a:lnTo>
                    <a:pt x="401" y="132"/>
                  </a:lnTo>
                  <a:lnTo>
                    <a:pt x="401" y="129"/>
                  </a:lnTo>
                  <a:close/>
                  <a:moveTo>
                    <a:pt x="401" y="129"/>
                  </a:moveTo>
                  <a:lnTo>
                    <a:pt x="401" y="129"/>
                  </a:lnTo>
                  <a:lnTo>
                    <a:pt x="401" y="132"/>
                  </a:lnTo>
                  <a:lnTo>
                    <a:pt x="401" y="129"/>
                  </a:lnTo>
                  <a:lnTo>
                    <a:pt x="401" y="129"/>
                  </a:lnTo>
                  <a:close/>
                  <a:moveTo>
                    <a:pt x="412" y="117"/>
                  </a:moveTo>
                  <a:lnTo>
                    <a:pt x="412" y="121"/>
                  </a:lnTo>
                  <a:lnTo>
                    <a:pt x="412" y="121"/>
                  </a:lnTo>
                  <a:lnTo>
                    <a:pt x="408" y="121"/>
                  </a:lnTo>
                  <a:lnTo>
                    <a:pt x="412" y="117"/>
                  </a:lnTo>
                  <a:close/>
                  <a:moveTo>
                    <a:pt x="420" y="102"/>
                  </a:moveTo>
                  <a:lnTo>
                    <a:pt x="424" y="106"/>
                  </a:lnTo>
                  <a:lnTo>
                    <a:pt x="420" y="106"/>
                  </a:lnTo>
                  <a:lnTo>
                    <a:pt x="420" y="102"/>
                  </a:lnTo>
                  <a:close/>
                  <a:moveTo>
                    <a:pt x="427" y="110"/>
                  </a:moveTo>
                  <a:lnTo>
                    <a:pt x="427" y="110"/>
                  </a:lnTo>
                  <a:lnTo>
                    <a:pt x="427" y="110"/>
                  </a:lnTo>
                  <a:lnTo>
                    <a:pt x="427" y="110"/>
                  </a:lnTo>
                  <a:lnTo>
                    <a:pt x="427" y="110"/>
                  </a:lnTo>
                  <a:close/>
                  <a:moveTo>
                    <a:pt x="427" y="106"/>
                  </a:moveTo>
                  <a:lnTo>
                    <a:pt x="442" y="106"/>
                  </a:lnTo>
                  <a:lnTo>
                    <a:pt x="431" y="98"/>
                  </a:lnTo>
                  <a:lnTo>
                    <a:pt x="427" y="106"/>
                  </a:lnTo>
                  <a:close/>
                  <a:moveTo>
                    <a:pt x="439" y="110"/>
                  </a:moveTo>
                  <a:lnTo>
                    <a:pt x="442" y="110"/>
                  </a:lnTo>
                  <a:lnTo>
                    <a:pt x="442" y="106"/>
                  </a:lnTo>
                  <a:lnTo>
                    <a:pt x="439" y="106"/>
                  </a:lnTo>
                  <a:lnTo>
                    <a:pt x="439" y="110"/>
                  </a:lnTo>
                  <a:close/>
                  <a:moveTo>
                    <a:pt x="480" y="94"/>
                  </a:moveTo>
                  <a:lnTo>
                    <a:pt x="480" y="98"/>
                  </a:lnTo>
                  <a:lnTo>
                    <a:pt x="488" y="94"/>
                  </a:lnTo>
                  <a:lnTo>
                    <a:pt x="480" y="94"/>
                  </a:lnTo>
                  <a:close/>
                  <a:moveTo>
                    <a:pt x="492" y="94"/>
                  </a:moveTo>
                  <a:lnTo>
                    <a:pt x="492" y="94"/>
                  </a:lnTo>
                  <a:lnTo>
                    <a:pt x="492" y="94"/>
                  </a:lnTo>
                  <a:lnTo>
                    <a:pt x="492" y="94"/>
                  </a:lnTo>
                  <a:close/>
                  <a:moveTo>
                    <a:pt x="492" y="94"/>
                  </a:moveTo>
                  <a:lnTo>
                    <a:pt x="511" y="87"/>
                  </a:lnTo>
                  <a:lnTo>
                    <a:pt x="507" y="83"/>
                  </a:lnTo>
                  <a:lnTo>
                    <a:pt x="492" y="94"/>
                  </a:lnTo>
                  <a:close/>
                  <a:moveTo>
                    <a:pt x="492" y="94"/>
                  </a:moveTo>
                  <a:lnTo>
                    <a:pt x="492" y="94"/>
                  </a:lnTo>
                  <a:lnTo>
                    <a:pt x="492" y="94"/>
                  </a:lnTo>
                  <a:lnTo>
                    <a:pt x="492" y="94"/>
                  </a:lnTo>
                  <a:lnTo>
                    <a:pt x="492" y="94"/>
                  </a:lnTo>
                  <a:close/>
                  <a:moveTo>
                    <a:pt x="492" y="94"/>
                  </a:moveTo>
                  <a:lnTo>
                    <a:pt x="492" y="94"/>
                  </a:lnTo>
                  <a:lnTo>
                    <a:pt x="492" y="94"/>
                  </a:lnTo>
                  <a:lnTo>
                    <a:pt x="492" y="94"/>
                  </a:lnTo>
                  <a:lnTo>
                    <a:pt x="492" y="94"/>
                  </a:lnTo>
                  <a:close/>
                  <a:moveTo>
                    <a:pt x="492" y="94"/>
                  </a:moveTo>
                  <a:lnTo>
                    <a:pt x="495" y="94"/>
                  </a:lnTo>
                  <a:lnTo>
                    <a:pt x="492" y="91"/>
                  </a:lnTo>
                  <a:lnTo>
                    <a:pt x="492" y="94"/>
                  </a:lnTo>
                  <a:lnTo>
                    <a:pt x="492" y="94"/>
                  </a:lnTo>
                  <a:close/>
                  <a:moveTo>
                    <a:pt x="511" y="87"/>
                  </a:moveTo>
                  <a:lnTo>
                    <a:pt x="518" y="42"/>
                  </a:lnTo>
                  <a:lnTo>
                    <a:pt x="522" y="34"/>
                  </a:lnTo>
                  <a:lnTo>
                    <a:pt x="526" y="45"/>
                  </a:lnTo>
                  <a:lnTo>
                    <a:pt x="522" y="34"/>
                  </a:lnTo>
                  <a:lnTo>
                    <a:pt x="514" y="38"/>
                  </a:lnTo>
                  <a:lnTo>
                    <a:pt x="511" y="87"/>
                  </a:lnTo>
                  <a:close/>
                  <a:moveTo>
                    <a:pt x="518" y="53"/>
                  </a:moveTo>
                  <a:lnTo>
                    <a:pt x="518" y="57"/>
                  </a:lnTo>
                  <a:lnTo>
                    <a:pt x="522" y="53"/>
                  </a:lnTo>
                  <a:lnTo>
                    <a:pt x="518" y="53"/>
                  </a:lnTo>
                  <a:close/>
                  <a:moveTo>
                    <a:pt x="522" y="94"/>
                  </a:moveTo>
                  <a:lnTo>
                    <a:pt x="522" y="94"/>
                  </a:lnTo>
                  <a:lnTo>
                    <a:pt x="522" y="94"/>
                  </a:lnTo>
                  <a:lnTo>
                    <a:pt x="522" y="94"/>
                  </a:lnTo>
                  <a:lnTo>
                    <a:pt x="522" y="94"/>
                  </a:lnTo>
                  <a:close/>
                  <a:moveTo>
                    <a:pt x="522" y="91"/>
                  </a:moveTo>
                  <a:lnTo>
                    <a:pt x="545" y="76"/>
                  </a:lnTo>
                  <a:lnTo>
                    <a:pt x="529" y="76"/>
                  </a:lnTo>
                  <a:lnTo>
                    <a:pt x="522" y="91"/>
                  </a:lnTo>
                  <a:close/>
                  <a:moveTo>
                    <a:pt x="526" y="121"/>
                  </a:moveTo>
                  <a:lnTo>
                    <a:pt x="522" y="129"/>
                  </a:lnTo>
                  <a:lnTo>
                    <a:pt x="537" y="140"/>
                  </a:lnTo>
                  <a:lnTo>
                    <a:pt x="533" y="140"/>
                  </a:lnTo>
                  <a:lnTo>
                    <a:pt x="529" y="147"/>
                  </a:lnTo>
                  <a:lnTo>
                    <a:pt x="541" y="144"/>
                  </a:lnTo>
                  <a:lnTo>
                    <a:pt x="541" y="151"/>
                  </a:lnTo>
                  <a:lnTo>
                    <a:pt x="556" y="155"/>
                  </a:lnTo>
                  <a:lnTo>
                    <a:pt x="567" y="155"/>
                  </a:lnTo>
                  <a:lnTo>
                    <a:pt x="571" y="147"/>
                  </a:lnTo>
                  <a:lnTo>
                    <a:pt x="567" y="159"/>
                  </a:lnTo>
                  <a:lnTo>
                    <a:pt x="564" y="159"/>
                  </a:lnTo>
                  <a:lnTo>
                    <a:pt x="582" y="166"/>
                  </a:lnTo>
                  <a:lnTo>
                    <a:pt x="590" y="155"/>
                  </a:lnTo>
                  <a:lnTo>
                    <a:pt x="579" y="151"/>
                  </a:lnTo>
                  <a:lnTo>
                    <a:pt x="575" y="159"/>
                  </a:lnTo>
                  <a:lnTo>
                    <a:pt x="575" y="151"/>
                  </a:lnTo>
                  <a:lnTo>
                    <a:pt x="582" y="147"/>
                  </a:lnTo>
                  <a:lnTo>
                    <a:pt x="582" y="151"/>
                  </a:lnTo>
                  <a:lnTo>
                    <a:pt x="598" y="129"/>
                  </a:lnTo>
                  <a:lnTo>
                    <a:pt x="594" y="125"/>
                  </a:lnTo>
                  <a:lnTo>
                    <a:pt x="605" y="121"/>
                  </a:lnTo>
                  <a:lnTo>
                    <a:pt x="620" y="117"/>
                  </a:lnTo>
                  <a:lnTo>
                    <a:pt x="628" y="125"/>
                  </a:lnTo>
                  <a:lnTo>
                    <a:pt x="643" y="117"/>
                  </a:lnTo>
                  <a:lnTo>
                    <a:pt x="628" y="129"/>
                  </a:lnTo>
                  <a:lnTo>
                    <a:pt x="647" y="125"/>
                  </a:lnTo>
                  <a:lnTo>
                    <a:pt x="635" y="136"/>
                  </a:lnTo>
                  <a:lnTo>
                    <a:pt x="647" y="136"/>
                  </a:lnTo>
                  <a:lnTo>
                    <a:pt x="651" y="144"/>
                  </a:lnTo>
                  <a:lnTo>
                    <a:pt x="651" y="129"/>
                  </a:lnTo>
                  <a:lnTo>
                    <a:pt x="658" y="117"/>
                  </a:lnTo>
                  <a:lnTo>
                    <a:pt x="639" y="98"/>
                  </a:lnTo>
                  <a:lnTo>
                    <a:pt x="624" y="98"/>
                  </a:lnTo>
                  <a:lnTo>
                    <a:pt x="616" y="79"/>
                  </a:lnTo>
                  <a:lnTo>
                    <a:pt x="635" y="57"/>
                  </a:lnTo>
                  <a:lnTo>
                    <a:pt x="635" y="38"/>
                  </a:lnTo>
                  <a:lnTo>
                    <a:pt x="628" y="34"/>
                  </a:lnTo>
                  <a:lnTo>
                    <a:pt x="582" y="38"/>
                  </a:lnTo>
                  <a:lnTo>
                    <a:pt x="571" y="19"/>
                  </a:lnTo>
                  <a:lnTo>
                    <a:pt x="582" y="0"/>
                  </a:lnTo>
                  <a:lnTo>
                    <a:pt x="552" y="8"/>
                  </a:lnTo>
                  <a:lnTo>
                    <a:pt x="537" y="19"/>
                  </a:lnTo>
                  <a:lnTo>
                    <a:pt x="541" y="30"/>
                  </a:lnTo>
                  <a:lnTo>
                    <a:pt x="529" y="49"/>
                  </a:lnTo>
                  <a:lnTo>
                    <a:pt x="552" y="15"/>
                  </a:lnTo>
                  <a:lnTo>
                    <a:pt x="545" y="49"/>
                  </a:lnTo>
                  <a:lnTo>
                    <a:pt x="571" y="26"/>
                  </a:lnTo>
                  <a:lnTo>
                    <a:pt x="586" y="49"/>
                  </a:lnTo>
                  <a:lnTo>
                    <a:pt x="601" y="42"/>
                  </a:lnTo>
                  <a:lnTo>
                    <a:pt x="601" y="72"/>
                  </a:lnTo>
                  <a:lnTo>
                    <a:pt x="590" y="76"/>
                  </a:lnTo>
                  <a:lnTo>
                    <a:pt x="582" y="68"/>
                  </a:lnTo>
                  <a:lnTo>
                    <a:pt x="571" y="45"/>
                  </a:lnTo>
                  <a:lnTo>
                    <a:pt x="567" y="49"/>
                  </a:lnTo>
                  <a:lnTo>
                    <a:pt x="575" y="53"/>
                  </a:lnTo>
                  <a:lnTo>
                    <a:pt x="567" y="60"/>
                  </a:lnTo>
                  <a:lnTo>
                    <a:pt x="571" y="38"/>
                  </a:lnTo>
                  <a:lnTo>
                    <a:pt x="556" y="49"/>
                  </a:lnTo>
                  <a:lnTo>
                    <a:pt x="560" y="64"/>
                  </a:lnTo>
                  <a:lnTo>
                    <a:pt x="545" y="49"/>
                  </a:lnTo>
                  <a:lnTo>
                    <a:pt x="526" y="53"/>
                  </a:lnTo>
                  <a:lnTo>
                    <a:pt x="529" y="68"/>
                  </a:lnTo>
                  <a:lnTo>
                    <a:pt x="545" y="64"/>
                  </a:lnTo>
                  <a:lnTo>
                    <a:pt x="545" y="72"/>
                  </a:lnTo>
                  <a:lnTo>
                    <a:pt x="552" y="76"/>
                  </a:lnTo>
                  <a:lnTo>
                    <a:pt x="533" y="87"/>
                  </a:lnTo>
                  <a:lnTo>
                    <a:pt x="529" y="98"/>
                  </a:lnTo>
                  <a:lnTo>
                    <a:pt x="541" y="94"/>
                  </a:lnTo>
                  <a:lnTo>
                    <a:pt x="552" y="110"/>
                  </a:lnTo>
                  <a:lnTo>
                    <a:pt x="526" y="121"/>
                  </a:lnTo>
                  <a:close/>
                  <a:moveTo>
                    <a:pt x="526" y="136"/>
                  </a:moveTo>
                  <a:lnTo>
                    <a:pt x="522" y="136"/>
                  </a:lnTo>
                  <a:lnTo>
                    <a:pt x="526" y="140"/>
                  </a:lnTo>
                  <a:lnTo>
                    <a:pt x="526" y="136"/>
                  </a:lnTo>
                  <a:close/>
                  <a:moveTo>
                    <a:pt x="529" y="68"/>
                  </a:moveTo>
                  <a:lnTo>
                    <a:pt x="529" y="68"/>
                  </a:lnTo>
                  <a:lnTo>
                    <a:pt x="529" y="64"/>
                  </a:lnTo>
                  <a:lnTo>
                    <a:pt x="529" y="68"/>
                  </a:lnTo>
                  <a:lnTo>
                    <a:pt x="529" y="68"/>
                  </a:lnTo>
                  <a:close/>
                  <a:moveTo>
                    <a:pt x="541" y="83"/>
                  </a:moveTo>
                  <a:lnTo>
                    <a:pt x="537" y="83"/>
                  </a:lnTo>
                  <a:lnTo>
                    <a:pt x="537" y="83"/>
                  </a:lnTo>
                  <a:lnTo>
                    <a:pt x="537" y="83"/>
                  </a:lnTo>
                  <a:lnTo>
                    <a:pt x="541" y="83"/>
                  </a:lnTo>
                  <a:close/>
                  <a:moveTo>
                    <a:pt x="541" y="106"/>
                  </a:moveTo>
                  <a:lnTo>
                    <a:pt x="545" y="106"/>
                  </a:lnTo>
                  <a:lnTo>
                    <a:pt x="545" y="106"/>
                  </a:lnTo>
                  <a:lnTo>
                    <a:pt x="541" y="106"/>
                  </a:lnTo>
                  <a:lnTo>
                    <a:pt x="541" y="106"/>
                  </a:lnTo>
                  <a:close/>
                  <a:moveTo>
                    <a:pt x="545" y="79"/>
                  </a:moveTo>
                  <a:lnTo>
                    <a:pt x="545" y="83"/>
                  </a:lnTo>
                  <a:lnTo>
                    <a:pt x="541" y="83"/>
                  </a:lnTo>
                  <a:lnTo>
                    <a:pt x="541" y="79"/>
                  </a:lnTo>
                  <a:lnTo>
                    <a:pt x="545" y="79"/>
                  </a:lnTo>
                  <a:close/>
                  <a:moveTo>
                    <a:pt x="598" y="83"/>
                  </a:moveTo>
                  <a:lnTo>
                    <a:pt x="598" y="72"/>
                  </a:lnTo>
                  <a:lnTo>
                    <a:pt x="609" y="72"/>
                  </a:lnTo>
                  <a:lnTo>
                    <a:pt x="605" y="83"/>
                  </a:lnTo>
                  <a:lnTo>
                    <a:pt x="613" y="87"/>
                  </a:lnTo>
                  <a:lnTo>
                    <a:pt x="605" y="87"/>
                  </a:lnTo>
                  <a:lnTo>
                    <a:pt x="609" y="94"/>
                  </a:lnTo>
                  <a:lnTo>
                    <a:pt x="598" y="94"/>
                  </a:lnTo>
                  <a:lnTo>
                    <a:pt x="605" y="87"/>
                  </a:lnTo>
                  <a:lnTo>
                    <a:pt x="598" y="83"/>
                  </a:lnTo>
                  <a:close/>
                  <a:moveTo>
                    <a:pt x="609" y="129"/>
                  </a:moveTo>
                  <a:lnTo>
                    <a:pt x="609" y="132"/>
                  </a:lnTo>
                  <a:lnTo>
                    <a:pt x="613" y="129"/>
                  </a:lnTo>
                  <a:lnTo>
                    <a:pt x="609" y="129"/>
                  </a:lnTo>
                  <a:close/>
                  <a:moveTo>
                    <a:pt x="666" y="197"/>
                  </a:moveTo>
                  <a:lnTo>
                    <a:pt x="666" y="200"/>
                  </a:lnTo>
                  <a:lnTo>
                    <a:pt x="669" y="200"/>
                  </a:lnTo>
                  <a:lnTo>
                    <a:pt x="666" y="197"/>
                  </a:lnTo>
                  <a:lnTo>
                    <a:pt x="666" y="197"/>
                  </a:lnTo>
                  <a:close/>
                  <a:moveTo>
                    <a:pt x="666" y="174"/>
                  </a:moveTo>
                  <a:lnTo>
                    <a:pt x="666" y="166"/>
                  </a:lnTo>
                  <a:lnTo>
                    <a:pt x="666" y="166"/>
                  </a:lnTo>
                  <a:lnTo>
                    <a:pt x="662" y="170"/>
                  </a:lnTo>
                  <a:lnTo>
                    <a:pt x="666" y="174"/>
                  </a:lnTo>
                  <a:close/>
                  <a:moveTo>
                    <a:pt x="669" y="200"/>
                  </a:moveTo>
                  <a:lnTo>
                    <a:pt x="673" y="204"/>
                  </a:lnTo>
                  <a:lnTo>
                    <a:pt x="673" y="208"/>
                  </a:lnTo>
                  <a:lnTo>
                    <a:pt x="669" y="200"/>
                  </a:lnTo>
                  <a:close/>
                  <a:moveTo>
                    <a:pt x="673" y="178"/>
                  </a:moveTo>
                  <a:lnTo>
                    <a:pt x="673" y="178"/>
                  </a:lnTo>
                  <a:lnTo>
                    <a:pt x="673" y="178"/>
                  </a:lnTo>
                  <a:lnTo>
                    <a:pt x="673" y="178"/>
                  </a:lnTo>
                  <a:lnTo>
                    <a:pt x="673" y="178"/>
                  </a:lnTo>
                  <a:close/>
                  <a:moveTo>
                    <a:pt x="677" y="291"/>
                  </a:moveTo>
                  <a:lnTo>
                    <a:pt x="681" y="291"/>
                  </a:lnTo>
                  <a:lnTo>
                    <a:pt x="681" y="287"/>
                  </a:lnTo>
                  <a:lnTo>
                    <a:pt x="681" y="287"/>
                  </a:lnTo>
                  <a:lnTo>
                    <a:pt x="677" y="291"/>
                  </a:lnTo>
                  <a:close/>
                  <a:moveTo>
                    <a:pt x="692" y="151"/>
                  </a:moveTo>
                  <a:lnTo>
                    <a:pt x="696" y="151"/>
                  </a:lnTo>
                  <a:lnTo>
                    <a:pt x="696" y="147"/>
                  </a:lnTo>
                  <a:lnTo>
                    <a:pt x="692" y="147"/>
                  </a:lnTo>
                  <a:lnTo>
                    <a:pt x="692" y="151"/>
                  </a:lnTo>
                  <a:close/>
                  <a:moveTo>
                    <a:pt x="722" y="253"/>
                  </a:moveTo>
                  <a:lnTo>
                    <a:pt x="726" y="253"/>
                  </a:lnTo>
                  <a:lnTo>
                    <a:pt x="726" y="257"/>
                  </a:lnTo>
                  <a:lnTo>
                    <a:pt x="722" y="257"/>
                  </a:lnTo>
                  <a:lnTo>
                    <a:pt x="722" y="253"/>
                  </a:lnTo>
                  <a:close/>
                  <a:moveTo>
                    <a:pt x="768" y="284"/>
                  </a:moveTo>
                  <a:lnTo>
                    <a:pt x="760" y="265"/>
                  </a:lnTo>
                  <a:lnTo>
                    <a:pt x="768" y="261"/>
                  </a:lnTo>
                  <a:lnTo>
                    <a:pt x="719" y="219"/>
                  </a:lnTo>
                  <a:lnTo>
                    <a:pt x="688" y="204"/>
                  </a:lnTo>
                  <a:lnTo>
                    <a:pt x="673" y="178"/>
                  </a:lnTo>
                  <a:lnTo>
                    <a:pt x="662" y="185"/>
                  </a:lnTo>
                  <a:lnTo>
                    <a:pt x="677" y="200"/>
                  </a:lnTo>
                  <a:lnTo>
                    <a:pt x="669" y="234"/>
                  </a:lnTo>
                  <a:lnTo>
                    <a:pt x="685" y="223"/>
                  </a:lnTo>
                  <a:lnTo>
                    <a:pt x="688" y="238"/>
                  </a:lnTo>
                  <a:lnTo>
                    <a:pt x="703" y="231"/>
                  </a:lnTo>
                  <a:lnTo>
                    <a:pt x="696" y="215"/>
                  </a:lnTo>
                  <a:lnTo>
                    <a:pt x="711" y="215"/>
                  </a:lnTo>
                  <a:lnTo>
                    <a:pt x="719" y="234"/>
                  </a:lnTo>
                  <a:lnTo>
                    <a:pt x="722" y="231"/>
                  </a:lnTo>
                  <a:lnTo>
                    <a:pt x="726" y="238"/>
                  </a:lnTo>
                  <a:lnTo>
                    <a:pt x="726" y="257"/>
                  </a:lnTo>
                  <a:lnTo>
                    <a:pt x="715" y="253"/>
                  </a:lnTo>
                  <a:lnTo>
                    <a:pt x="711" y="261"/>
                  </a:lnTo>
                  <a:lnTo>
                    <a:pt x="711" y="242"/>
                  </a:lnTo>
                  <a:lnTo>
                    <a:pt x="700" y="242"/>
                  </a:lnTo>
                  <a:lnTo>
                    <a:pt x="707" y="272"/>
                  </a:lnTo>
                  <a:lnTo>
                    <a:pt x="685" y="295"/>
                  </a:lnTo>
                  <a:lnTo>
                    <a:pt x="703" y="295"/>
                  </a:lnTo>
                  <a:lnTo>
                    <a:pt x="707" y="284"/>
                  </a:lnTo>
                  <a:lnTo>
                    <a:pt x="707" y="295"/>
                  </a:lnTo>
                  <a:lnTo>
                    <a:pt x="730" y="284"/>
                  </a:lnTo>
                  <a:lnTo>
                    <a:pt x="768" y="284"/>
                  </a:lnTo>
                  <a:close/>
                  <a:moveTo>
                    <a:pt x="779" y="336"/>
                  </a:moveTo>
                  <a:lnTo>
                    <a:pt x="779" y="340"/>
                  </a:lnTo>
                  <a:lnTo>
                    <a:pt x="783" y="340"/>
                  </a:lnTo>
                  <a:lnTo>
                    <a:pt x="779" y="33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4" name="Freeform 151">
              <a:extLst>
                <a:ext uri="{FF2B5EF4-FFF2-40B4-BE49-F238E27FC236}">
                  <a16:creationId xmlns:a16="http://schemas.microsoft.com/office/drawing/2014/main" id="{9ED38296-42D4-4A27-9581-082C83EC24C9}"/>
                </a:ext>
              </a:extLst>
            </p:cNvPr>
            <p:cNvSpPr>
              <a:spLocks/>
            </p:cNvSpPr>
            <p:nvPr/>
          </p:nvSpPr>
          <p:spPr bwMode="gray">
            <a:xfrm>
              <a:off x="4772" y="2094"/>
              <a:ext cx="703" cy="549"/>
            </a:xfrm>
            <a:custGeom>
              <a:avLst/>
              <a:gdLst>
                <a:gd name="T0" fmla="*/ 19 w 703"/>
                <a:gd name="T1" fmla="*/ 450 h 549"/>
                <a:gd name="T2" fmla="*/ 11 w 703"/>
                <a:gd name="T3" fmla="*/ 428 h 549"/>
                <a:gd name="T4" fmla="*/ 11 w 703"/>
                <a:gd name="T5" fmla="*/ 416 h 549"/>
                <a:gd name="T6" fmla="*/ 30 w 703"/>
                <a:gd name="T7" fmla="*/ 390 h 549"/>
                <a:gd name="T8" fmla="*/ 45 w 703"/>
                <a:gd name="T9" fmla="*/ 405 h 549"/>
                <a:gd name="T10" fmla="*/ 60 w 703"/>
                <a:gd name="T11" fmla="*/ 386 h 549"/>
                <a:gd name="T12" fmla="*/ 87 w 703"/>
                <a:gd name="T13" fmla="*/ 386 h 549"/>
                <a:gd name="T14" fmla="*/ 87 w 703"/>
                <a:gd name="T15" fmla="*/ 363 h 549"/>
                <a:gd name="T16" fmla="*/ 90 w 703"/>
                <a:gd name="T17" fmla="*/ 329 h 549"/>
                <a:gd name="T18" fmla="*/ 102 w 703"/>
                <a:gd name="T19" fmla="*/ 314 h 549"/>
                <a:gd name="T20" fmla="*/ 140 w 703"/>
                <a:gd name="T21" fmla="*/ 284 h 549"/>
                <a:gd name="T22" fmla="*/ 158 w 703"/>
                <a:gd name="T23" fmla="*/ 250 h 549"/>
                <a:gd name="T24" fmla="*/ 143 w 703"/>
                <a:gd name="T25" fmla="*/ 242 h 549"/>
                <a:gd name="T26" fmla="*/ 102 w 703"/>
                <a:gd name="T27" fmla="*/ 223 h 549"/>
                <a:gd name="T28" fmla="*/ 71 w 703"/>
                <a:gd name="T29" fmla="*/ 216 h 549"/>
                <a:gd name="T30" fmla="*/ 68 w 703"/>
                <a:gd name="T31" fmla="*/ 186 h 549"/>
                <a:gd name="T32" fmla="*/ 49 w 703"/>
                <a:gd name="T33" fmla="*/ 140 h 549"/>
                <a:gd name="T34" fmla="*/ 56 w 703"/>
                <a:gd name="T35" fmla="*/ 102 h 549"/>
                <a:gd name="T36" fmla="*/ 56 w 703"/>
                <a:gd name="T37" fmla="*/ 61 h 549"/>
                <a:gd name="T38" fmla="*/ 109 w 703"/>
                <a:gd name="T39" fmla="*/ 30 h 549"/>
                <a:gd name="T40" fmla="*/ 151 w 703"/>
                <a:gd name="T41" fmla="*/ 23 h 549"/>
                <a:gd name="T42" fmla="*/ 181 w 703"/>
                <a:gd name="T43" fmla="*/ 15 h 549"/>
                <a:gd name="T44" fmla="*/ 211 w 703"/>
                <a:gd name="T45" fmla="*/ 8 h 549"/>
                <a:gd name="T46" fmla="*/ 242 w 703"/>
                <a:gd name="T47" fmla="*/ 15 h 549"/>
                <a:gd name="T48" fmla="*/ 261 w 703"/>
                <a:gd name="T49" fmla="*/ 19 h 549"/>
                <a:gd name="T50" fmla="*/ 280 w 703"/>
                <a:gd name="T51" fmla="*/ 42 h 549"/>
                <a:gd name="T52" fmla="*/ 283 w 703"/>
                <a:gd name="T53" fmla="*/ 87 h 549"/>
                <a:gd name="T54" fmla="*/ 298 w 703"/>
                <a:gd name="T55" fmla="*/ 95 h 549"/>
                <a:gd name="T56" fmla="*/ 329 w 703"/>
                <a:gd name="T57" fmla="*/ 76 h 549"/>
                <a:gd name="T58" fmla="*/ 355 w 703"/>
                <a:gd name="T59" fmla="*/ 91 h 549"/>
                <a:gd name="T60" fmla="*/ 374 w 703"/>
                <a:gd name="T61" fmla="*/ 102 h 549"/>
                <a:gd name="T62" fmla="*/ 465 w 703"/>
                <a:gd name="T63" fmla="*/ 99 h 549"/>
                <a:gd name="T64" fmla="*/ 484 w 703"/>
                <a:gd name="T65" fmla="*/ 57 h 549"/>
                <a:gd name="T66" fmla="*/ 491 w 703"/>
                <a:gd name="T67" fmla="*/ 34 h 549"/>
                <a:gd name="T68" fmla="*/ 548 w 703"/>
                <a:gd name="T69" fmla="*/ 30 h 549"/>
                <a:gd name="T70" fmla="*/ 597 w 703"/>
                <a:gd name="T71" fmla="*/ 23 h 549"/>
                <a:gd name="T72" fmla="*/ 624 w 703"/>
                <a:gd name="T73" fmla="*/ 8 h 549"/>
                <a:gd name="T74" fmla="*/ 681 w 703"/>
                <a:gd name="T75" fmla="*/ 83 h 549"/>
                <a:gd name="T76" fmla="*/ 681 w 703"/>
                <a:gd name="T77" fmla="*/ 235 h 549"/>
                <a:gd name="T78" fmla="*/ 643 w 703"/>
                <a:gd name="T79" fmla="*/ 280 h 549"/>
                <a:gd name="T80" fmla="*/ 605 w 703"/>
                <a:gd name="T81" fmla="*/ 250 h 549"/>
                <a:gd name="T82" fmla="*/ 586 w 703"/>
                <a:gd name="T83" fmla="*/ 216 h 549"/>
                <a:gd name="T84" fmla="*/ 575 w 703"/>
                <a:gd name="T85" fmla="*/ 212 h 549"/>
                <a:gd name="T86" fmla="*/ 533 w 703"/>
                <a:gd name="T87" fmla="*/ 231 h 549"/>
                <a:gd name="T88" fmla="*/ 567 w 703"/>
                <a:gd name="T89" fmla="*/ 250 h 549"/>
                <a:gd name="T90" fmla="*/ 529 w 703"/>
                <a:gd name="T91" fmla="*/ 276 h 549"/>
                <a:gd name="T92" fmla="*/ 465 w 703"/>
                <a:gd name="T93" fmla="*/ 307 h 549"/>
                <a:gd name="T94" fmla="*/ 446 w 703"/>
                <a:gd name="T95" fmla="*/ 329 h 549"/>
                <a:gd name="T96" fmla="*/ 404 w 703"/>
                <a:gd name="T97" fmla="*/ 333 h 549"/>
                <a:gd name="T98" fmla="*/ 374 w 703"/>
                <a:gd name="T99" fmla="*/ 367 h 549"/>
                <a:gd name="T100" fmla="*/ 329 w 703"/>
                <a:gd name="T101" fmla="*/ 390 h 549"/>
                <a:gd name="T102" fmla="*/ 264 w 703"/>
                <a:gd name="T103" fmla="*/ 420 h 549"/>
                <a:gd name="T104" fmla="*/ 215 w 703"/>
                <a:gd name="T105" fmla="*/ 443 h 549"/>
                <a:gd name="T106" fmla="*/ 200 w 703"/>
                <a:gd name="T107" fmla="*/ 450 h 549"/>
                <a:gd name="T108" fmla="*/ 147 w 703"/>
                <a:gd name="T109" fmla="*/ 469 h 549"/>
                <a:gd name="T110" fmla="*/ 113 w 703"/>
                <a:gd name="T111" fmla="*/ 511 h 549"/>
                <a:gd name="T112" fmla="*/ 98 w 703"/>
                <a:gd name="T113" fmla="*/ 530 h 549"/>
                <a:gd name="T114" fmla="*/ 79 w 703"/>
                <a:gd name="T115" fmla="*/ 515 h 549"/>
                <a:gd name="T116" fmla="*/ 22 w 703"/>
                <a:gd name="T117" fmla="*/ 48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03" h="549">
                  <a:moveTo>
                    <a:pt x="11" y="462"/>
                  </a:moveTo>
                  <a:lnTo>
                    <a:pt x="3" y="454"/>
                  </a:lnTo>
                  <a:lnTo>
                    <a:pt x="19" y="450"/>
                  </a:lnTo>
                  <a:lnTo>
                    <a:pt x="15" y="446"/>
                  </a:lnTo>
                  <a:lnTo>
                    <a:pt x="19" y="439"/>
                  </a:lnTo>
                  <a:lnTo>
                    <a:pt x="11" y="428"/>
                  </a:lnTo>
                  <a:lnTo>
                    <a:pt x="3" y="431"/>
                  </a:lnTo>
                  <a:lnTo>
                    <a:pt x="0" y="420"/>
                  </a:lnTo>
                  <a:lnTo>
                    <a:pt x="11" y="416"/>
                  </a:lnTo>
                  <a:lnTo>
                    <a:pt x="11" y="405"/>
                  </a:lnTo>
                  <a:lnTo>
                    <a:pt x="22" y="390"/>
                  </a:lnTo>
                  <a:lnTo>
                    <a:pt x="30" y="390"/>
                  </a:lnTo>
                  <a:lnTo>
                    <a:pt x="30" y="409"/>
                  </a:lnTo>
                  <a:lnTo>
                    <a:pt x="41" y="416"/>
                  </a:lnTo>
                  <a:lnTo>
                    <a:pt x="45" y="405"/>
                  </a:lnTo>
                  <a:lnTo>
                    <a:pt x="64" y="405"/>
                  </a:lnTo>
                  <a:lnTo>
                    <a:pt x="53" y="401"/>
                  </a:lnTo>
                  <a:lnTo>
                    <a:pt x="60" y="386"/>
                  </a:lnTo>
                  <a:lnTo>
                    <a:pt x="68" y="393"/>
                  </a:lnTo>
                  <a:lnTo>
                    <a:pt x="71" y="382"/>
                  </a:lnTo>
                  <a:lnTo>
                    <a:pt x="87" y="386"/>
                  </a:lnTo>
                  <a:lnTo>
                    <a:pt x="98" y="375"/>
                  </a:lnTo>
                  <a:lnTo>
                    <a:pt x="98" y="367"/>
                  </a:lnTo>
                  <a:lnTo>
                    <a:pt x="87" y="363"/>
                  </a:lnTo>
                  <a:lnTo>
                    <a:pt x="87" y="348"/>
                  </a:lnTo>
                  <a:lnTo>
                    <a:pt x="75" y="348"/>
                  </a:lnTo>
                  <a:lnTo>
                    <a:pt x="90" y="329"/>
                  </a:lnTo>
                  <a:lnTo>
                    <a:pt x="83" y="329"/>
                  </a:lnTo>
                  <a:lnTo>
                    <a:pt x="79" y="318"/>
                  </a:lnTo>
                  <a:lnTo>
                    <a:pt x="102" y="314"/>
                  </a:lnTo>
                  <a:lnTo>
                    <a:pt x="109" y="303"/>
                  </a:lnTo>
                  <a:lnTo>
                    <a:pt x="124" y="307"/>
                  </a:lnTo>
                  <a:lnTo>
                    <a:pt x="140" y="284"/>
                  </a:lnTo>
                  <a:lnTo>
                    <a:pt x="166" y="284"/>
                  </a:lnTo>
                  <a:lnTo>
                    <a:pt x="170" y="276"/>
                  </a:lnTo>
                  <a:lnTo>
                    <a:pt x="158" y="250"/>
                  </a:lnTo>
                  <a:lnTo>
                    <a:pt x="155" y="257"/>
                  </a:lnTo>
                  <a:lnTo>
                    <a:pt x="140" y="250"/>
                  </a:lnTo>
                  <a:lnTo>
                    <a:pt x="143" y="242"/>
                  </a:lnTo>
                  <a:lnTo>
                    <a:pt x="136" y="242"/>
                  </a:lnTo>
                  <a:lnTo>
                    <a:pt x="132" y="227"/>
                  </a:lnTo>
                  <a:lnTo>
                    <a:pt x="102" y="223"/>
                  </a:lnTo>
                  <a:lnTo>
                    <a:pt x="94" y="216"/>
                  </a:lnTo>
                  <a:lnTo>
                    <a:pt x="83" y="220"/>
                  </a:lnTo>
                  <a:lnTo>
                    <a:pt x="71" y="216"/>
                  </a:lnTo>
                  <a:lnTo>
                    <a:pt x="75" y="204"/>
                  </a:lnTo>
                  <a:lnTo>
                    <a:pt x="64" y="201"/>
                  </a:lnTo>
                  <a:lnTo>
                    <a:pt x="68" y="186"/>
                  </a:lnTo>
                  <a:lnTo>
                    <a:pt x="56" y="189"/>
                  </a:lnTo>
                  <a:lnTo>
                    <a:pt x="64" y="178"/>
                  </a:lnTo>
                  <a:lnTo>
                    <a:pt x="49" y="140"/>
                  </a:lnTo>
                  <a:lnTo>
                    <a:pt x="60" y="136"/>
                  </a:lnTo>
                  <a:lnTo>
                    <a:pt x="53" y="114"/>
                  </a:lnTo>
                  <a:lnTo>
                    <a:pt x="56" y="102"/>
                  </a:lnTo>
                  <a:lnTo>
                    <a:pt x="49" y="87"/>
                  </a:lnTo>
                  <a:lnTo>
                    <a:pt x="60" y="80"/>
                  </a:lnTo>
                  <a:lnTo>
                    <a:pt x="56" y="61"/>
                  </a:lnTo>
                  <a:lnTo>
                    <a:pt x="68" y="49"/>
                  </a:lnTo>
                  <a:lnTo>
                    <a:pt x="106" y="42"/>
                  </a:lnTo>
                  <a:lnTo>
                    <a:pt x="109" y="30"/>
                  </a:lnTo>
                  <a:lnTo>
                    <a:pt x="132" y="34"/>
                  </a:lnTo>
                  <a:lnTo>
                    <a:pt x="143" y="23"/>
                  </a:lnTo>
                  <a:lnTo>
                    <a:pt x="151" y="23"/>
                  </a:lnTo>
                  <a:lnTo>
                    <a:pt x="147" y="30"/>
                  </a:lnTo>
                  <a:lnTo>
                    <a:pt x="166" y="12"/>
                  </a:lnTo>
                  <a:lnTo>
                    <a:pt x="181" y="15"/>
                  </a:lnTo>
                  <a:lnTo>
                    <a:pt x="200" y="0"/>
                  </a:lnTo>
                  <a:lnTo>
                    <a:pt x="204" y="12"/>
                  </a:lnTo>
                  <a:lnTo>
                    <a:pt x="211" y="8"/>
                  </a:lnTo>
                  <a:lnTo>
                    <a:pt x="223" y="15"/>
                  </a:lnTo>
                  <a:lnTo>
                    <a:pt x="234" y="4"/>
                  </a:lnTo>
                  <a:lnTo>
                    <a:pt x="242" y="15"/>
                  </a:lnTo>
                  <a:lnTo>
                    <a:pt x="246" y="12"/>
                  </a:lnTo>
                  <a:lnTo>
                    <a:pt x="253" y="23"/>
                  </a:lnTo>
                  <a:lnTo>
                    <a:pt x="261" y="19"/>
                  </a:lnTo>
                  <a:lnTo>
                    <a:pt x="272" y="27"/>
                  </a:lnTo>
                  <a:lnTo>
                    <a:pt x="268" y="38"/>
                  </a:lnTo>
                  <a:lnTo>
                    <a:pt x="280" y="42"/>
                  </a:lnTo>
                  <a:lnTo>
                    <a:pt x="283" y="76"/>
                  </a:lnTo>
                  <a:lnTo>
                    <a:pt x="280" y="87"/>
                  </a:lnTo>
                  <a:lnTo>
                    <a:pt x="283" y="87"/>
                  </a:lnTo>
                  <a:lnTo>
                    <a:pt x="287" y="99"/>
                  </a:lnTo>
                  <a:lnTo>
                    <a:pt x="302" y="102"/>
                  </a:lnTo>
                  <a:lnTo>
                    <a:pt x="298" y="95"/>
                  </a:lnTo>
                  <a:lnTo>
                    <a:pt x="310" y="83"/>
                  </a:lnTo>
                  <a:lnTo>
                    <a:pt x="325" y="87"/>
                  </a:lnTo>
                  <a:lnTo>
                    <a:pt x="329" y="76"/>
                  </a:lnTo>
                  <a:lnTo>
                    <a:pt x="333" y="87"/>
                  </a:lnTo>
                  <a:lnTo>
                    <a:pt x="340" y="83"/>
                  </a:lnTo>
                  <a:lnTo>
                    <a:pt x="355" y="91"/>
                  </a:lnTo>
                  <a:lnTo>
                    <a:pt x="363" y="106"/>
                  </a:lnTo>
                  <a:lnTo>
                    <a:pt x="370" y="99"/>
                  </a:lnTo>
                  <a:lnTo>
                    <a:pt x="374" y="102"/>
                  </a:lnTo>
                  <a:lnTo>
                    <a:pt x="412" y="106"/>
                  </a:lnTo>
                  <a:lnTo>
                    <a:pt x="454" y="87"/>
                  </a:lnTo>
                  <a:lnTo>
                    <a:pt x="465" y="99"/>
                  </a:lnTo>
                  <a:lnTo>
                    <a:pt x="476" y="68"/>
                  </a:lnTo>
                  <a:lnTo>
                    <a:pt x="469" y="61"/>
                  </a:lnTo>
                  <a:lnTo>
                    <a:pt x="484" y="57"/>
                  </a:lnTo>
                  <a:lnTo>
                    <a:pt x="480" y="53"/>
                  </a:lnTo>
                  <a:lnTo>
                    <a:pt x="491" y="42"/>
                  </a:lnTo>
                  <a:lnTo>
                    <a:pt x="491" y="34"/>
                  </a:lnTo>
                  <a:lnTo>
                    <a:pt x="522" y="34"/>
                  </a:lnTo>
                  <a:lnTo>
                    <a:pt x="537" y="46"/>
                  </a:lnTo>
                  <a:lnTo>
                    <a:pt x="548" y="30"/>
                  </a:lnTo>
                  <a:lnTo>
                    <a:pt x="575" y="23"/>
                  </a:lnTo>
                  <a:lnTo>
                    <a:pt x="586" y="12"/>
                  </a:lnTo>
                  <a:lnTo>
                    <a:pt x="597" y="23"/>
                  </a:lnTo>
                  <a:lnTo>
                    <a:pt x="612" y="23"/>
                  </a:lnTo>
                  <a:lnTo>
                    <a:pt x="616" y="4"/>
                  </a:lnTo>
                  <a:lnTo>
                    <a:pt x="624" y="8"/>
                  </a:lnTo>
                  <a:lnTo>
                    <a:pt x="628" y="30"/>
                  </a:lnTo>
                  <a:lnTo>
                    <a:pt x="677" y="46"/>
                  </a:lnTo>
                  <a:lnTo>
                    <a:pt x="681" y="83"/>
                  </a:lnTo>
                  <a:lnTo>
                    <a:pt x="703" y="114"/>
                  </a:lnTo>
                  <a:lnTo>
                    <a:pt x="692" y="197"/>
                  </a:lnTo>
                  <a:lnTo>
                    <a:pt x="681" y="235"/>
                  </a:lnTo>
                  <a:lnTo>
                    <a:pt x="662" y="257"/>
                  </a:lnTo>
                  <a:lnTo>
                    <a:pt x="662" y="280"/>
                  </a:lnTo>
                  <a:lnTo>
                    <a:pt x="643" y="280"/>
                  </a:lnTo>
                  <a:lnTo>
                    <a:pt x="620" y="272"/>
                  </a:lnTo>
                  <a:lnTo>
                    <a:pt x="624" y="246"/>
                  </a:lnTo>
                  <a:lnTo>
                    <a:pt x="605" y="250"/>
                  </a:lnTo>
                  <a:lnTo>
                    <a:pt x="609" y="227"/>
                  </a:lnTo>
                  <a:lnTo>
                    <a:pt x="605" y="216"/>
                  </a:lnTo>
                  <a:lnTo>
                    <a:pt x="586" y="216"/>
                  </a:lnTo>
                  <a:lnTo>
                    <a:pt x="590" y="208"/>
                  </a:lnTo>
                  <a:lnTo>
                    <a:pt x="586" y="216"/>
                  </a:lnTo>
                  <a:lnTo>
                    <a:pt x="575" y="212"/>
                  </a:lnTo>
                  <a:lnTo>
                    <a:pt x="567" y="216"/>
                  </a:lnTo>
                  <a:lnTo>
                    <a:pt x="541" y="204"/>
                  </a:lnTo>
                  <a:lnTo>
                    <a:pt x="533" y="231"/>
                  </a:lnTo>
                  <a:lnTo>
                    <a:pt x="548" y="231"/>
                  </a:lnTo>
                  <a:lnTo>
                    <a:pt x="544" y="238"/>
                  </a:lnTo>
                  <a:lnTo>
                    <a:pt x="567" y="250"/>
                  </a:lnTo>
                  <a:lnTo>
                    <a:pt x="563" y="261"/>
                  </a:lnTo>
                  <a:lnTo>
                    <a:pt x="537" y="265"/>
                  </a:lnTo>
                  <a:lnTo>
                    <a:pt x="529" y="276"/>
                  </a:lnTo>
                  <a:lnTo>
                    <a:pt x="499" y="295"/>
                  </a:lnTo>
                  <a:lnTo>
                    <a:pt x="476" y="295"/>
                  </a:lnTo>
                  <a:lnTo>
                    <a:pt x="465" y="307"/>
                  </a:lnTo>
                  <a:lnTo>
                    <a:pt x="457" y="307"/>
                  </a:lnTo>
                  <a:lnTo>
                    <a:pt x="457" y="322"/>
                  </a:lnTo>
                  <a:lnTo>
                    <a:pt x="446" y="329"/>
                  </a:lnTo>
                  <a:lnTo>
                    <a:pt x="427" y="329"/>
                  </a:lnTo>
                  <a:lnTo>
                    <a:pt x="412" y="337"/>
                  </a:lnTo>
                  <a:lnTo>
                    <a:pt x="404" y="333"/>
                  </a:lnTo>
                  <a:lnTo>
                    <a:pt x="389" y="341"/>
                  </a:lnTo>
                  <a:lnTo>
                    <a:pt x="378" y="341"/>
                  </a:lnTo>
                  <a:lnTo>
                    <a:pt x="374" y="367"/>
                  </a:lnTo>
                  <a:lnTo>
                    <a:pt x="363" y="382"/>
                  </a:lnTo>
                  <a:lnTo>
                    <a:pt x="340" y="367"/>
                  </a:lnTo>
                  <a:lnTo>
                    <a:pt x="329" y="390"/>
                  </a:lnTo>
                  <a:lnTo>
                    <a:pt x="314" y="386"/>
                  </a:lnTo>
                  <a:lnTo>
                    <a:pt x="302" y="420"/>
                  </a:lnTo>
                  <a:lnTo>
                    <a:pt x="264" y="420"/>
                  </a:lnTo>
                  <a:lnTo>
                    <a:pt x="264" y="443"/>
                  </a:lnTo>
                  <a:lnTo>
                    <a:pt x="246" y="458"/>
                  </a:lnTo>
                  <a:lnTo>
                    <a:pt x="215" y="443"/>
                  </a:lnTo>
                  <a:lnTo>
                    <a:pt x="215" y="450"/>
                  </a:lnTo>
                  <a:lnTo>
                    <a:pt x="211" y="446"/>
                  </a:lnTo>
                  <a:lnTo>
                    <a:pt x="200" y="450"/>
                  </a:lnTo>
                  <a:lnTo>
                    <a:pt x="193" y="465"/>
                  </a:lnTo>
                  <a:lnTo>
                    <a:pt x="185" y="458"/>
                  </a:lnTo>
                  <a:lnTo>
                    <a:pt x="147" y="469"/>
                  </a:lnTo>
                  <a:lnTo>
                    <a:pt x="143" y="484"/>
                  </a:lnTo>
                  <a:lnTo>
                    <a:pt x="124" y="496"/>
                  </a:lnTo>
                  <a:lnTo>
                    <a:pt x="113" y="511"/>
                  </a:lnTo>
                  <a:lnTo>
                    <a:pt x="109" y="549"/>
                  </a:lnTo>
                  <a:lnTo>
                    <a:pt x="98" y="549"/>
                  </a:lnTo>
                  <a:lnTo>
                    <a:pt x="98" y="530"/>
                  </a:lnTo>
                  <a:lnTo>
                    <a:pt x="87" y="522"/>
                  </a:lnTo>
                  <a:lnTo>
                    <a:pt x="90" y="518"/>
                  </a:lnTo>
                  <a:lnTo>
                    <a:pt x="79" y="515"/>
                  </a:lnTo>
                  <a:lnTo>
                    <a:pt x="71" y="496"/>
                  </a:lnTo>
                  <a:lnTo>
                    <a:pt x="53" y="499"/>
                  </a:lnTo>
                  <a:lnTo>
                    <a:pt x="22" y="488"/>
                  </a:lnTo>
                  <a:lnTo>
                    <a:pt x="26" y="473"/>
                  </a:lnTo>
                  <a:lnTo>
                    <a:pt x="11" y="46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" name="Freeform 152">
              <a:extLst>
                <a:ext uri="{FF2B5EF4-FFF2-40B4-BE49-F238E27FC236}">
                  <a16:creationId xmlns:a16="http://schemas.microsoft.com/office/drawing/2014/main" id="{761650FE-476B-4D59-B834-1AF8762157BE}"/>
                </a:ext>
              </a:extLst>
            </p:cNvPr>
            <p:cNvSpPr>
              <a:spLocks/>
            </p:cNvSpPr>
            <p:nvPr/>
          </p:nvSpPr>
          <p:spPr bwMode="gray">
            <a:xfrm>
              <a:off x="4458" y="1622"/>
              <a:ext cx="590" cy="748"/>
            </a:xfrm>
            <a:custGeom>
              <a:avLst/>
              <a:gdLst>
                <a:gd name="T0" fmla="*/ 7 w 590"/>
                <a:gd name="T1" fmla="*/ 431 h 748"/>
                <a:gd name="T2" fmla="*/ 22 w 590"/>
                <a:gd name="T3" fmla="*/ 393 h 748"/>
                <a:gd name="T4" fmla="*/ 26 w 590"/>
                <a:gd name="T5" fmla="*/ 359 h 748"/>
                <a:gd name="T6" fmla="*/ 106 w 590"/>
                <a:gd name="T7" fmla="*/ 329 h 748"/>
                <a:gd name="T8" fmla="*/ 117 w 590"/>
                <a:gd name="T9" fmla="*/ 294 h 748"/>
                <a:gd name="T10" fmla="*/ 109 w 590"/>
                <a:gd name="T11" fmla="*/ 242 h 748"/>
                <a:gd name="T12" fmla="*/ 83 w 590"/>
                <a:gd name="T13" fmla="*/ 196 h 748"/>
                <a:gd name="T14" fmla="*/ 87 w 590"/>
                <a:gd name="T15" fmla="*/ 151 h 748"/>
                <a:gd name="T16" fmla="*/ 45 w 590"/>
                <a:gd name="T17" fmla="*/ 121 h 748"/>
                <a:gd name="T18" fmla="*/ 75 w 590"/>
                <a:gd name="T19" fmla="*/ 68 h 748"/>
                <a:gd name="T20" fmla="*/ 158 w 590"/>
                <a:gd name="T21" fmla="*/ 56 h 748"/>
                <a:gd name="T22" fmla="*/ 208 w 590"/>
                <a:gd name="T23" fmla="*/ 11 h 748"/>
                <a:gd name="T24" fmla="*/ 223 w 590"/>
                <a:gd name="T25" fmla="*/ 7 h 748"/>
                <a:gd name="T26" fmla="*/ 249 w 590"/>
                <a:gd name="T27" fmla="*/ 15 h 748"/>
                <a:gd name="T28" fmla="*/ 298 w 590"/>
                <a:gd name="T29" fmla="*/ 52 h 748"/>
                <a:gd name="T30" fmla="*/ 333 w 590"/>
                <a:gd name="T31" fmla="*/ 45 h 748"/>
                <a:gd name="T32" fmla="*/ 359 w 590"/>
                <a:gd name="T33" fmla="*/ 56 h 748"/>
                <a:gd name="T34" fmla="*/ 363 w 590"/>
                <a:gd name="T35" fmla="*/ 139 h 748"/>
                <a:gd name="T36" fmla="*/ 344 w 590"/>
                <a:gd name="T37" fmla="*/ 177 h 748"/>
                <a:gd name="T38" fmla="*/ 363 w 590"/>
                <a:gd name="T39" fmla="*/ 177 h 748"/>
                <a:gd name="T40" fmla="*/ 382 w 590"/>
                <a:gd name="T41" fmla="*/ 192 h 748"/>
                <a:gd name="T42" fmla="*/ 382 w 590"/>
                <a:gd name="T43" fmla="*/ 219 h 748"/>
                <a:gd name="T44" fmla="*/ 370 w 590"/>
                <a:gd name="T45" fmla="*/ 276 h 748"/>
                <a:gd name="T46" fmla="*/ 378 w 590"/>
                <a:gd name="T47" fmla="*/ 329 h 748"/>
                <a:gd name="T48" fmla="*/ 438 w 590"/>
                <a:gd name="T49" fmla="*/ 366 h 748"/>
                <a:gd name="T50" fmla="*/ 491 w 590"/>
                <a:gd name="T51" fmla="*/ 374 h 748"/>
                <a:gd name="T52" fmla="*/ 533 w 590"/>
                <a:gd name="T53" fmla="*/ 381 h 748"/>
                <a:gd name="T54" fmla="*/ 556 w 590"/>
                <a:gd name="T55" fmla="*/ 404 h 748"/>
                <a:gd name="T56" fmla="*/ 582 w 590"/>
                <a:gd name="T57" fmla="*/ 446 h 748"/>
                <a:gd name="T58" fmla="*/ 556 w 590"/>
                <a:gd name="T59" fmla="*/ 487 h 748"/>
                <a:gd name="T60" fmla="*/ 525 w 590"/>
                <a:gd name="T61" fmla="*/ 480 h 748"/>
                <a:gd name="T62" fmla="*/ 495 w 590"/>
                <a:gd name="T63" fmla="*/ 487 h 748"/>
                <a:gd name="T64" fmla="*/ 465 w 590"/>
                <a:gd name="T65" fmla="*/ 495 h 748"/>
                <a:gd name="T66" fmla="*/ 423 w 590"/>
                <a:gd name="T67" fmla="*/ 502 h 748"/>
                <a:gd name="T68" fmla="*/ 370 w 590"/>
                <a:gd name="T69" fmla="*/ 533 h 748"/>
                <a:gd name="T70" fmla="*/ 370 w 590"/>
                <a:gd name="T71" fmla="*/ 574 h 748"/>
                <a:gd name="T72" fmla="*/ 363 w 590"/>
                <a:gd name="T73" fmla="*/ 612 h 748"/>
                <a:gd name="T74" fmla="*/ 382 w 590"/>
                <a:gd name="T75" fmla="*/ 658 h 748"/>
                <a:gd name="T76" fmla="*/ 385 w 590"/>
                <a:gd name="T77" fmla="*/ 688 h 748"/>
                <a:gd name="T78" fmla="*/ 397 w 590"/>
                <a:gd name="T79" fmla="*/ 710 h 748"/>
                <a:gd name="T80" fmla="*/ 374 w 590"/>
                <a:gd name="T81" fmla="*/ 733 h 748"/>
                <a:gd name="T82" fmla="*/ 336 w 590"/>
                <a:gd name="T83" fmla="*/ 729 h 748"/>
                <a:gd name="T84" fmla="*/ 314 w 590"/>
                <a:gd name="T85" fmla="*/ 718 h 748"/>
                <a:gd name="T86" fmla="*/ 257 w 590"/>
                <a:gd name="T87" fmla="*/ 692 h 748"/>
                <a:gd name="T88" fmla="*/ 215 w 590"/>
                <a:gd name="T89" fmla="*/ 695 h 748"/>
                <a:gd name="T90" fmla="*/ 211 w 590"/>
                <a:gd name="T91" fmla="*/ 661 h 748"/>
                <a:gd name="T92" fmla="*/ 200 w 590"/>
                <a:gd name="T93" fmla="*/ 608 h 748"/>
                <a:gd name="T94" fmla="*/ 177 w 590"/>
                <a:gd name="T95" fmla="*/ 593 h 748"/>
                <a:gd name="T96" fmla="*/ 121 w 590"/>
                <a:gd name="T97" fmla="*/ 578 h 748"/>
                <a:gd name="T98" fmla="*/ 98 w 590"/>
                <a:gd name="T99" fmla="*/ 563 h 748"/>
                <a:gd name="T100" fmla="*/ 75 w 590"/>
                <a:gd name="T101" fmla="*/ 529 h 748"/>
                <a:gd name="T102" fmla="*/ 83 w 590"/>
                <a:gd name="T103" fmla="*/ 514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90" h="748">
                  <a:moveTo>
                    <a:pt x="34" y="506"/>
                  </a:moveTo>
                  <a:lnTo>
                    <a:pt x="3" y="446"/>
                  </a:lnTo>
                  <a:lnTo>
                    <a:pt x="7" y="431"/>
                  </a:lnTo>
                  <a:lnTo>
                    <a:pt x="22" y="416"/>
                  </a:lnTo>
                  <a:lnTo>
                    <a:pt x="15" y="400"/>
                  </a:lnTo>
                  <a:lnTo>
                    <a:pt x="22" y="393"/>
                  </a:lnTo>
                  <a:lnTo>
                    <a:pt x="0" y="378"/>
                  </a:lnTo>
                  <a:lnTo>
                    <a:pt x="18" y="374"/>
                  </a:lnTo>
                  <a:lnTo>
                    <a:pt x="26" y="359"/>
                  </a:lnTo>
                  <a:lnTo>
                    <a:pt x="90" y="355"/>
                  </a:lnTo>
                  <a:lnTo>
                    <a:pt x="83" y="340"/>
                  </a:lnTo>
                  <a:lnTo>
                    <a:pt x="106" y="329"/>
                  </a:lnTo>
                  <a:lnTo>
                    <a:pt x="109" y="313"/>
                  </a:lnTo>
                  <a:lnTo>
                    <a:pt x="98" y="302"/>
                  </a:lnTo>
                  <a:lnTo>
                    <a:pt x="117" y="294"/>
                  </a:lnTo>
                  <a:lnTo>
                    <a:pt x="90" y="253"/>
                  </a:lnTo>
                  <a:lnTo>
                    <a:pt x="109" y="249"/>
                  </a:lnTo>
                  <a:lnTo>
                    <a:pt x="109" y="242"/>
                  </a:lnTo>
                  <a:lnTo>
                    <a:pt x="98" y="234"/>
                  </a:lnTo>
                  <a:lnTo>
                    <a:pt x="79" y="211"/>
                  </a:lnTo>
                  <a:lnTo>
                    <a:pt x="83" y="196"/>
                  </a:lnTo>
                  <a:lnTo>
                    <a:pt x="94" y="196"/>
                  </a:lnTo>
                  <a:lnTo>
                    <a:pt x="79" y="170"/>
                  </a:lnTo>
                  <a:lnTo>
                    <a:pt x="87" y="151"/>
                  </a:lnTo>
                  <a:lnTo>
                    <a:pt x="75" y="158"/>
                  </a:lnTo>
                  <a:lnTo>
                    <a:pt x="53" y="121"/>
                  </a:lnTo>
                  <a:lnTo>
                    <a:pt x="45" y="121"/>
                  </a:lnTo>
                  <a:lnTo>
                    <a:pt x="37" y="94"/>
                  </a:lnTo>
                  <a:lnTo>
                    <a:pt x="37" y="75"/>
                  </a:lnTo>
                  <a:lnTo>
                    <a:pt x="75" y="68"/>
                  </a:lnTo>
                  <a:lnTo>
                    <a:pt x="87" y="49"/>
                  </a:lnTo>
                  <a:lnTo>
                    <a:pt x="98" y="45"/>
                  </a:lnTo>
                  <a:lnTo>
                    <a:pt x="158" y="56"/>
                  </a:lnTo>
                  <a:lnTo>
                    <a:pt x="200" y="34"/>
                  </a:lnTo>
                  <a:lnTo>
                    <a:pt x="200" y="11"/>
                  </a:lnTo>
                  <a:lnTo>
                    <a:pt x="208" y="11"/>
                  </a:lnTo>
                  <a:lnTo>
                    <a:pt x="219" y="0"/>
                  </a:lnTo>
                  <a:lnTo>
                    <a:pt x="227" y="0"/>
                  </a:lnTo>
                  <a:lnTo>
                    <a:pt x="223" y="7"/>
                  </a:lnTo>
                  <a:lnTo>
                    <a:pt x="234" y="7"/>
                  </a:lnTo>
                  <a:lnTo>
                    <a:pt x="238" y="18"/>
                  </a:lnTo>
                  <a:lnTo>
                    <a:pt x="249" y="15"/>
                  </a:lnTo>
                  <a:lnTo>
                    <a:pt x="272" y="26"/>
                  </a:lnTo>
                  <a:lnTo>
                    <a:pt x="268" y="41"/>
                  </a:lnTo>
                  <a:lnTo>
                    <a:pt x="298" y="52"/>
                  </a:lnTo>
                  <a:lnTo>
                    <a:pt x="310" y="49"/>
                  </a:lnTo>
                  <a:lnTo>
                    <a:pt x="333" y="52"/>
                  </a:lnTo>
                  <a:lnTo>
                    <a:pt x="333" y="45"/>
                  </a:lnTo>
                  <a:lnTo>
                    <a:pt x="336" y="60"/>
                  </a:lnTo>
                  <a:lnTo>
                    <a:pt x="351" y="49"/>
                  </a:lnTo>
                  <a:lnTo>
                    <a:pt x="359" y="56"/>
                  </a:lnTo>
                  <a:lnTo>
                    <a:pt x="363" y="75"/>
                  </a:lnTo>
                  <a:lnTo>
                    <a:pt x="351" y="105"/>
                  </a:lnTo>
                  <a:lnTo>
                    <a:pt x="363" y="139"/>
                  </a:lnTo>
                  <a:lnTo>
                    <a:pt x="348" y="139"/>
                  </a:lnTo>
                  <a:lnTo>
                    <a:pt x="351" y="158"/>
                  </a:lnTo>
                  <a:lnTo>
                    <a:pt x="344" y="177"/>
                  </a:lnTo>
                  <a:lnTo>
                    <a:pt x="355" y="173"/>
                  </a:lnTo>
                  <a:lnTo>
                    <a:pt x="355" y="189"/>
                  </a:lnTo>
                  <a:lnTo>
                    <a:pt x="363" y="177"/>
                  </a:lnTo>
                  <a:lnTo>
                    <a:pt x="374" y="189"/>
                  </a:lnTo>
                  <a:lnTo>
                    <a:pt x="385" y="185"/>
                  </a:lnTo>
                  <a:lnTo>
                    <a:pt x="382" y="192"/>
                  </a:lnTo>
                  <a:lnTo>
                    <a:pt x="385" y="192"/>
                  </a:lnTo>
                  <a:lnTo>
                    <a:pt x="374" y="215"/>
                  </a:lnTo>
                  <a:lnTo>
                    <a:pt x="382" y="219"/>
                  </a:lnTo>
                  <a:lnTo>
                    <a:pt x="378" y="234"/>
                  </a:lnTo>
                  <a:lnTo>
                    <a:pt x="382" y="242"/>
                  </a:lnTo>
                  <a:lnTo>
                    <a:pt x="370" y="276"/>
                  </a:lnTo>
                  <a:lnTo>
                    <a:pt x="382" y="283"/>
                  </a:lnTo>
                  <a:lnTo>
                    <a:pt x="367" y="306"/>
                  </a:lnTo>
                  <a:lnTo>
                    <a:pt x="378" y="329"/>
                  </a:lnTo>
                  <a:lnTo>
                    <a:pt x="416" y="359"/>
                  </a:lnTo>
                  <a:lnTo>
                    <a:pt x="427" y="351"/>
                  </a:lnTo>
                  <a:lnTo>
                    <a:pt x="438" y="366"/>
                  </a:lnTo>
                  <a:lnTo>
                    <a:pt x="454" y="370"/>
                  </a:lnTo>
                  <a:lnTo>
                    <a:pt x="469" y="355"/>
                  </a:lnTo>
                  <a:lnTo>
                    <a:pt x="491" y="374"/>
                  </a:lnTo>
                  <a:lnTo>
                    <a:pt x="507" y="370"/>
                  </a:lnTo>
                  <a:lnTo>
                    <a:pt x="510" y="381"/>
                  </a:lnTo>
                  <a:lnTo>
                    <a:pt x="533" y="381"/>
                  </a:lnTo>
                  <a:lnTo>
                    <a:pt x="537" y="393"/>
                  </a:lnTo>
                  <a:lnTo>
                    <a:pt x="556" y="393"/>
                  </a:lnTo>
                  <a:lnTo>
                    <a:pt x="556" y="404"/>
                  </a:lnTo>
                  <a:lnTo>
                    <a:pt x="575" y="397"/>
                  </a:lnTo>
                  <a:lnTo>
                    <a:pt x="582" y="431"/>
                  </a:lnTo>
                  <a:lnTo>
                    <a:pt x="582" y="446"/>
                  </a:lnTo>
                  <a:lnTo>
                    <a:pt x="590" y="457"/>
                  </a:lnTo>
                  <a:lnTo>
                    <a:pt x="560" y="484"/>
                  </a:lnTo>
                  <a:lnTo>
                    <a:pt x="556" y="487"/>
                  </a:lnTo>
                  <a:lnTo>
                    <a:pt x="548" y="476"/>
                  </a:lnTo>
                  <a:lnTo>
                    <a:pt x="537" y="487"/>
                  </a:lnTo>
                  <a:lnTo>
                    <a:pt x="525" y="480"/>
                  </a:lnTo>
                  <a:lnTo>
                    <a:pt x="518" y="484"/>
                  </a:lnTo>
                  <a:lnTo>
                    <a:pt x="514" y="472"/>
                  </a:lnTo>
                  <a:lnTo>
                    <a:pt x="495" y="487"/>
                  </a:lnTo>
                  <a:lnTo>
                    <a:pt x="480" y="484"/>
                  </a:lnTo>
                  <a:lnTo>
                    <a:pt x="461" y="502"/>
                  </a:lnTo>
                  <a:lnTo>
                    <a:pt x="465" y="495"/>
                  </a:lnTo>
                  <a:lnTo>
                    <a:pt x="457" y="495"/>
                  </a:lnTo>
                  <a:lnTo>
                    <a:pt x="446" y="506"/>
                  </a:lnTo>
                  <a:lnTo>
                    <a:pt x="423" y="502"/>
                  </a:lnTo>
                  <a:lnTo>
                    <a:pt x="420" y="514"/>
                  </a:lnTo>
                  <a:lnTo>
                    <a:pt x="382" y="521"/>
                  </a:lnTo>
                  <a:lnTo>
                    <a:pt x="370" y="533"/>
                  </a:lnTo>
                  <a:lnTo>
                    <a:pt x="374" y="552"/>
                  </a:lnTo>
                  <a:lnTo>
                    <a:pt x="363" y="559"/>
                  </a:lnTo>
                  <a:lnTo>
                    <a:pt x="370" y="574"/>
                  </a:lnTo>
                  <a:lnTo>
                    <a:pt x="367" y="586"/>
                  </a:lnTo>
                  <a:lnTo>
                    <a:pt x="374" y="608"/>
                  </a:lnTo>
                  <a:lnTo>
                    <a:pt x="363" y="612"/>
                  </a:lnTo>
                  <a:lnTo>
                    <a:pt x="378" y="650"/>
                  </a:lnTo>
                  <a:lnTo>
                    <a:pt x="370" y="661"/>
                  </a:lnTo>
                  <a:lnTo>
                    <a:pt x="382" y="658"/>
                  </a:lnTo>
                  <a:lnTo>
                    <a:pt x="378" y="673"/>
                  </a:lnTo>
                  <a:lnTo>
                    <a:pt x="389" y="676"/>
                  </a:lnTo>
                  <a:lnTo>
                    <a:pt x="385" y="688"/>
                  </a:lnTo>
                  <a:lnTo>
                    <a:pt x="397" y="692"/>
                  </a:lnTo>
                  <a:lnTo>
                    <a:pt x="389" y="710"/>
                  </a:lnTo>
                  <a:lnTo>
                    <a:pt x="397" y="710"/>
                  </a:lnTo>
                  <a:lnTo>
                    <a:pt x="401" y="718"/>
                  </a:lnTo>
                  <a:lnTo>
                    <a:pt x="385" y="748"/>
                  </a:lnTo>
                  <a:lnTo>
                    <a:pt x="374" y="733"/>
                  </a:lnTo>
                  <a:lnTo>
                    <a:pt x="374" y="741"/>
                  </a:lnTo>
                  <a:lnTo>
                    <a:pt x="336" y="737"/>
                  </a:lnTo>
                  <a:lnTo>
                    <a:pt x="336" y="729"/>
                  </a:lnTo>
                  <a:lnTo>
                    <a:pt x="329" y="729"/>
                  </a:lnTo>
                  <a:lnTo>
                    <a:pt x="329" y="722"/>
                  </a:lnTo>
                  <a:lnTo>
                    <a:pt x="314" y="718"/>
                  </a:lnTo>
                  <a:lnTo>
                    <a:pt x="310" y="707"/>
                  </a:lnTo>
                  <a:lnTo>
                    <a:pt x="280" y="714"/>
                  </a:lnTo>
                  <a:lnTo>
                    <a:pt x="257" y="692"/>
                  </a:lnTo>
                  <a:lnTo>
                    <a:pt x="249" y="695"/>
                  </a:lnTo>
                  <a:lnTo>
                    <a:pt x="238" y="688"/>
                  </a:lnTo>
                  <a:lnTo>
                    <a:pt x="215" y="695"/>
                  </a:lnTo>
                  <a:lnTo>
                    <a:pt x="208" y="680"/>
                  </a:lnTo>
                  <a:lnTo>
                    <a:pt x="215" y="673"/>
                  </a:lnTo>
                  <a:lnTo>
                    <a:pt x="211" y="661"/>
                  </a:lnTo>
                  <a:lnTo>
                    <a:pt x="189" y="654"/>
                  </a:lnTo>
                  <a:lnTo>
                    <a:pt x="211" y="627"/>
                  </a:lnTo>
                  <a:lnTo>
                    <a:pt x="200" y="608"/>
                  </a:lnTo>
                  <a:lnTo>
                    <a:pt x="196" y="608"/>
                  </a:lnTo>
                  <a:lnTo>
                    <a:pt x="193" y="593"/>
                  </a:lnTo>
                  <a:lnTo>
                    <a:pt x="177" y="593"/>
                  </a:lnTo>
                  <a:lnTo>
                    <a:pt x="177" y="586"/>
                  </a:lnTo>
                  <a:lnTo>
                    <a:pt x="162" y="589"/>
                  </a:lnTo>
                  <a:lnTo>
                    <a:pt x="121" y="578"/>
                  </a:lnTo>
                  <a:lnTo>
                    <a:pt x="106" y="586"/>
                  </a:lnTo>
                  <a:lnTo>
                    <a:pt x="98" y="578"/>
                  </a:lnTo>
                  <a:lnTo>
                    <a:pt x="98" y="563"/>
                  </a:lnTo>
                  <a:lnTo>
                    <a:pt x="87" y="548"/>
                  </a:lnTo>
                  <a:lnTo>
                    <a:pt x="90" y="540"/>
                  </a:lnTo>
                  <a:lnTo>
                    <a:pt x="75" y="529"/>
                  </a:lnTo>
                  <a:lnTo>
                    <a:pt x="79" y="518"/>
                  </a:lnTo>
                  <a:lnTo>
                    <a:pt x="87" y="521"/>
                  </a:lnTo>
                  <a:lnTo>
                    <a:pt x="83" y="514"/>
                  </a:lnTo>
                  <a:lnTo>
                    <a:pt x="49" y="502"/>
                  </a:lnTo>
                  <a:lnTo>
                    <a:pt x="34" y="50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6" name="Freeform 153">
              <a:extLst>
                <a:ext uri="{FF2B5EF4-FFF2-40B4-BE49-F238E27FC236}">
                  <a16:creationId xmlns:a16="http://schemas.microsoft.com/office/drawing/2014/main" id="{21D9E4D4-06BF-4E5E-8E58-44C6ED6C1115}"/>
                </a:ext>
              </a:extLst>
            </p:cNvPr>
            <p:cNvSpPr>
              <a:spLocks/>
            </p:cNvSpPr>
            <p:nvPr/>
          </p:nvSpPr>
          <p:spPr bwMode="gray">
            <a:xfrm>
              <a:off x="4314" y="2124"/>
              <a:ext cx="628" cy="522"/>
            </a:xfrm>
            <a:custGeom>
              <a:avLst/>
              <a:gdLst>
                <a:gd name="T0" fmla="*/ 38 w 628"/>
                <a:gd name="T1" fmla="*/ 87 h 522"/>
                <a:gd name="T2" fmla="*/ 68 w 628"/>
                <a:gd name="T3" fmla="*/ 61 h 522"/>
                <a:gd name="T4" fmla="*/ 106 w 628"/>
                <a:gd name="T5" fmla="*/ 42 h 522"/>
                <a:gd name="T6" fmla="*/ 140 w 628"/>
                <a:gd name="T7" fmla="*/ 35 h 522"/>
                <a:gd name="T8" fmla="*/ 166 w 628"/>
                <a:gd name="T9" fmla="*/ 12 h 522"/>
                <a:gd name="T10" fmla="*/ 227 w 628"/>
                <a:gd name="T11" fmla="*/ 12 h 522"/>
                <a:gd name="T12" fmla="*/ 219 w 628"/>
                <a:gd name="T13" fmla="*/ 27 h 522"/>
                <a:gd name="T14" fmla="*/ 242 w 628"/>
                <a:gd name="T15" fmla="*/ 61 h 522"/>
                <a:gd name="T16" fmla="*/ 265 w 628"/>
                <a:gd name="T17" fmla="*/ 76 h 522"/>
                <a:gd name="T18" fmla="*/ 321 w 628"/>
                <a:gd name="T19" fmla="*/ 91 h 522"/>
                <a:gd name="T20" fmla="*/ 344 w 628"/>
                <a:gd name="T21" fmla="*/ 106 h 522"/>
                <a:gd name="T22" fmla="*/ 355 w 628"/>
                <a:gd name="T23" fmla="*/ 159 h 522"/>
                <a:gd name="T24" fmla="*/ 359 w 628"/>
                <a:gd name="T25" fmla="*/ 193 h 522"/>
                <a:gd name="T26" fmla="*/ 401 w 628"/>
                <a:gd name="T27" fmla="*/ 190 h 522"/>
                <a:gd name="T28" fmla="*/ 458 w 628"/>
                <a:gd name="T29" fmla="*/ 216 h 522"/>
                <a:gd name="T30" fmla="*/ 480 w 628"/>
                <a:gd name="T31" fmla="*/ 227 h 522"/>
                <a:gd name="T32" fmla="*/ 518 w 628"/>
                <a:gd name="T33" fmla="*/ 231 h 522"/>
                <a:gd name="T34" fmla="*/ 541 w 628"/>
                <a:gd name="T35" fmla="*/ 208 h 522"/>
                <a:gd name="T36" fmla="*/ 552 w 628"/>
                <a:gd name="T37" fmla="*/ 186 h 522"/>
                <a:gd name="T38" fmla="*/ 594 w 628"/>
                <a:gd name="T39" fmla="*/ 212 h 522"/>
                <a:gd name="T40" fmla="*/ 613 w 628"/>
                <a:gd name="T41" fmla="*/ 227 h 522"/>
                <a:gd name="T42" fmla="*/ 624 w 628"/>
                <a:gd name="T43" fmla="*/ 254 h 522"/>
                <a:gd name="T44" fmla="*/ 567 w 628"/>
                <a:gd name="T45" fmla="*/ 273 h 522"/>
                <a:gd name="T46" fmla="*/ 541 w 628"/>
                <a:gd name="T47" fmla="*/ 299 h 522"/>
                <a:gd name="T48" fmla="*/ 545 w 628"/>
                <a:gd name="T49" fmla="*/ 318 h 522"/>
                <a:gd name="T50" fmla="*/ 556 w 628"/>
                <a:gd name="T51" fmla="*/ 345 h 522"/>
                <a:gd name="T52" fmla="*/ 526 w 628"/>
                <a:gd name="T53" fmla="*/ 363 h 522"/>
                <a:gd name="T54" fmla="*/ 522 w 628"/>
                <a:gd name="T55" fmla="*/ 375 h 522"/>
                <a:gd name="T56" fmla="*/ 488 w 628"/>
                <a:gd name="T57" fmla="*/ 379 h 522"/>
                <a:gd name="T58" fmla="*/ 469 w 628"/>
                <a:gd name="T59" fmla="*/ 375 h 522"/>
                <a:gd name="T60" fmla="*/ 461 w 628"/>
                <a:gd name="T61" fmla="*/ 401 h 522"/>
                <a:gd name="T62" fmla="*/ 473 w 628"/>
                <a:gd name="T63" fmla="*/ 416 h 522"/>
                <a:gd name="T64" fmla="*/ 469 w 628"/>
                <a:gd name="T65" fmla="*/ 432 h 522"/>
                <a:gd name="T66" fmla="*/ 405 w 628"/>
                <a:gd name="T67" fmla="*/ 447 h 522"/>
                <a:gd name="T68" fmla="*/ 378 w 628"/>
                <a:gd name="T69" fmla="*/ 447 h 522"/>
                <a:gd name="T70" fmla="*/ 359 w 628"/>
                <a:gd name="T71" fmla="*/ 439 h 522"/>
                <a:gd name="T72" fmla="*/ 337 w 628"/>
                <a:gd name="T73" fmla="*/ 401 h 522"/>
                <a:gd name="T74" fmla="*/ 325 w 628"/>
                <a:gd name="T75" fmla="*/ 462 h 522"/>
                <a:gd name="T76" fmla="*/ 302 w 628"/>
                <a:gd name="T77" fmla="*/ 496 h 522"/>
                <a:gd name="T78" fmla="*/ 295 w 628"/>
                <a:gd name="T79" fmla="*/ 473 h 522"/>
                <a:gd name="T80" fmla="*/ 257 w 628"/>
                <a:gd name="T81" fmla="*/ 462 h 522"/>
                <a:gd name="T82" fmla="*/ 219 w 628"/>
                <a:gd name="T83" fmla="*/ 450 h 522"/>
                <a:gd name="T84" fmla="*/ 193 w 628"/>
                <a:gd name="T85" fmla="*/ 477 h 522"/>
                <a:gd name="T86" fmla="*/ 219 w 628"/>
                <a:gd name="T87" fmla="*/ 507 h 522"/>
                <a:gd name="T88" fmla="*/ 181 w 628"/>
                <a:gd name="T89" fmla="*/ 511 h 522"/>
                <a:gd name="T90" fmla="*/ 155 w 628"/>
                <a:gd name="T91" fmla="*/ 473 h 522"/>
                <a:gd name="T92" fmla="*/ 132 w 628"/>
                <a:gd name="T93" fmla="*/ 450 h 522"/>
                <a:gd name="T94" fmla="*/ 106 w 628"/>
                <a:gd name="T95" fmla="*/ 428 h 522"/>
                <a:gd name="T96" fmla="*/ 75 w 628"/>
                <a:gd name="T97" fmla="*/ 398 h 522"/>
                <a:gd name="T98" fmla="*/ 38 w 628"/>
                <a:gd name="T99" fmla="*/ 413 h 522"/>
                <a:gd name="T100" fmla="*/ 45 w 628"/>
                <a:gd name="T101" fmla="*/ 367 h 522"/>
                <a:gd name="T102" fmla="*/ 19 w 628"/>
                <a:gd name="T103" fmla="*/ 371 h 522"/>
                <a:gd name="T104" fmla="*/ 7 w 628"/>
                <a:gd name="T105" fmla="*/ 326 h 522"/>
                <a:gd name="T106" fmla="*/ 30 w 628"/>
                <a:gd name="T107" fmla="*/ 299 h 522"/>
                <a:gd name="T108" fmla="*/ 30 w 628"/>
                <a:gd name="T109" fmla="*/ 265 h 522"/>
                <a:gd name="T110" fmla="*/ 15 w 628"/>
                <a:gd name="T111" fmla="*/ 265 h 522"/>
                <a:gd name="T112" fmla="*/ 26 w 628"/>
                <a:gd name="T113" fmla="*/ 242 h 522"/>
                <a:gd name="T114" fmla="*/ 60 w 628"/>
                <a:gd name="T115" fmla="*/ 239 h 522"/>
                <a:gd name="T116" fmla="*/ 57 w 628"/>
                <a:gd name="T117" fmla="*/ 216 h 522"/>
                <a:gd name="T118" fmla="*/ 64 w 628"/>
                <a:gd name="T119" fmla="*/ 182 h 522"/>
                <a:gd name="T120" fmla="*/ 38 w 628"/>
                <a:gd name="T121" fmla="*/ 156 h 522"/>
                <a:gd name="T122" fmla="*/ 7 w 628"/>
                <a:gd name="T123" fmla="*/ 103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28" h="522">
                  <a:moveTo>
                    <a:pt x="7" y="103"/>
                  </a:moveTo>
                  <a:lnTo>
                    <a:pt x="34" y="80"/>
                  </a:lnTo>
                  <a:lnTo>
                    <a:pt x="38" y="87"/>
                  </a:lnTo>
                  <a:lnTo>
                    <a:pt x="41" y="80"/>
                  </a:lnTo>
                  <a:lnTo>
                    <a:pt x="57" y="84"/>
                  </a:lnTo>
                  <a:lnTo>
                    <a:pt x="68" y="61"/>
                  </a:lnTo>
                  <a:lnTo>
                    <a:pt x="75" y="69"/>
                  </a:lnTo>
                  <a:lnTo>
                    <a:pt x="91" y="57"/>
                  </a:lnTo>
                  <a:lnTo>
                    <a:pt x="106" y="42"/>
                  </a:lnTo>
                  <a:lnTo>
                    <a:pt x="106" y="23"/>
                  </a:lnTo>
                  <a:lnTo>
                    <a:pt x="121" y="23"/>
                  </a:lnTo>
                  <a:lnTo>
                    <a:pt x="140" y="35"/>
                  </a:lnTo>
                  <a:lnTo>
                    <a:pt x="159" y="27"/>
                  </a:lnTo>
                  <a:lnTo>
                    <a:pt x="170" y="35"/>
                  </a:lnTo>
                  <a:lnTo>
                    <a:pt x="166" y="12"/>
                  </a:lnTo>
                  <a:lnTo>
                    <a:pt x="178" y="4"/>
                  </a:lnTo>
                  <a:lnTo>
                    <a:pt x="193" y="0"/>
                  </a:lnTo>
                  <a:lnTo>
                    <a:pt x="227" y="12"/>
                  </a:lnTo>
                  <a:lnTo>
                    <a:pt x="231" y="19"/>
                  </a:lnTo>
                  <a:lnTo>
                    <a:pt x="223" y="16"/>
                  </a:lnTo>
                  <a:lnTo>
                    <a:pt x="219" y="27"/>
                  </a:lnTo>
                  <a:lnTo>
                    <a:pt x="234" y="38"/>
                  </a:lnTo>
                  <a:lnTo>
                    <a:pt x="231" y="46"/>
                  </a:lnTo>
                  <a:lnTo>
                    <a:pt x="242" y="61"/>
                  </a:lnTo>
                  <a:lnTo>
                    <a:pt x="242" y="76"/>
                  </a:lnTo>
                  <a:lnTo>
                    <a:pt x="250" y="84"/>
                  </a:lnTo>
                  <a:lnTo>
                    <a:pt x="265" y="76"/>
                  </a:lnTo>
                  <a:lnTo>
                    <a:pt x="306" y="87"/>
                  </a:lnTo>
                  <a:lnTo>
                    <a:pt x="321" y="84"/>
                  </a:lnTo>
                  <a:lnTo>
                    <a:pt x="321" y="91"/>
                  </a:lnTo>
                  <a:lnTo>
                    <a:pt x="337" y="91"/>
                  </a:lnTo>
                  <a:lnTo>
                    <a:pt x="340" y="106"/>
                  </a:lnTo>
                  <a:lnTo>
                    <a:pt x="344" y="106"/>
                  </a:lnTo>
                  <a:lnTo>
                    <a:pt x="355" y="125"/>
                  </a:lnTo>
                  <a:lnTo>
                    <a:pt x="333" y="152"/>
                  </a:lnTo>
                  <a:lnTo>
                    <a:pt x="355" y="159"/>
                  </a:lnTo>
                  <a:lnTo>
                    <a:pt x="359" y="171"/>
                  </a:lnTo>
                  <a:lnTo>
                    <a:pt x="352" y="178"/>
                  </a:lnTo>
                  <a:lnTo>
                    <a:pt x="359" y="193"/>
                  </a:lnTo>
                  <a:lnTo>
                    <a:pt x="382" y="186"/>
                  </a:lnTo>
                  <a:lnTo>
                    <a:pt x="393" y="193"/>
                  </a:lnTo>
                  <a:lnTo>
                    <a:pt x="401" y="190"/>
                  </a:lnTo>
                  <a:lnTo>
                    <a:pt x="424" y="212"/>
                  </a:lnTo>
                  <a:lnTo>
                    <a:pt x="454" y="205"/>
                  </a:lnTo>
                  <a:lnTo>
                    <a:pt x="458" y="216"/>
                  </a:lnTo>
                  <a:lnTo>
                    <a:pt x="473" y="220"/>
                  </a:lnTo>
                  <a:lnTo>
                    <a:pt x="473" y="227"/>
                  </a:lnTo>
                  <a:lnTo>
                    <a:pt x="480" y="227"/>
                  </a:lnTo>
                  <a:lnTo>
                    <a:pt x="480" y="235"/>
                  </a:lnTo>
                  <a:lnTo>
                    <a:pt x="518" y="239"/>
                  </a:lnTo>
                  <a:lnTo>
                    <a:pt x="518" y="231"/>
                  </a:lnTo>
                  <a:lnTo>
                    <a:pt x="529" y="246"/>
                  </a:lnTo>
                  <a:lnTo>
                    <a:pt x="545" y="216"/>
                  </a:lnTo>
                  <a:lnTo>
                    <a:pt x="541" y="208"/>
                  </a:lnTo>
                  <a:lnTo>
                    <a:pt x="533" y="208"/>
                  </a:lnTo>
                  <a:lnTo>
                    <a:pt x="541" y="190"/>
                  </a:lnTo>
                  <a:lnTo>
                    <a:pt x="552" y="186"/>
                  </a:lnTo>
                  <a:lnTo>
                    <a:pt x="560" y="193"/>
                  </a:lnTo>
                  <a:lnTo>
                    <a:pt x="590" y="197"/>
                  </a:lnTo>
                  <a:lnTo>
                    <a:pt x="594" y="212"/>
                  </a:lnTo>
                  <a:lnTo>
                    <a:pt x="601" y="212"/>
                  </a:lnTo>
                  <a:lnTo>
                    <a:pt x="598" y="220"/>
                  </a:lnTo>
                  <a:lnTo>
                    <a:pt x="613" y="227"/>
                  </a:lnTo>
                  <a:lnTo>
                    <a:pt x="616" y="220"/>
                  </a:lnTo>
                  <a:lnTo>
                    <a:pt x="628" y="246"/>
                  </a:lnTo>
                  <a:lnTo>
                    <a:pt x="624" y="254"/>
                  </a:lnTo>
                  <a:lnTo>
                    <a:pt x="598" y="254"/>
                  </a:lnTo>
                  <a:lnTo>
                    <a:pt x="582" y="277"/>
                  </a:lnTo>
                  <a:lnTo>
                    <a:pt x="567" y="273"/>
                  </a:lnTo>
                  <a:lnTo>
                    <a:pt x="560" y="284"/>
                  </a:lnTo>
                  <a:lnTo>
                    <a:pt x="537" y="288"/>
                  </a:lnTo>
                  <a:lnTo>
                    <a:pt x="541" y="299"/>
                  </a:lnTo>
                  <a:lnTo>
                    <a:pt x="548" y="299"/>
                  </a:lnTo>
                  <a:lnTo>
                    <a:pt x="533" y="318"/>
                  </a:lnTo>
                  <a:lnTo>
                    <a:pt x="545" y="318"/>
                  </a:lnTo>
                  <a:lnTo>
                    <a:pt x="545" y="333"/>
                  </a:lnTo>
                  <a:lnTo>
                    <a:pt x="556" y="337"/>
                  </a:lnTo>
                  <a:lnTo>
                    <a:pt x="556" y="345"/>
                  </a:lnTo>
                  <a:lnTo>
                    <a:pt x="545" y="356"/>
                  </a:lnTo>
                  <a:lnTo>
                    <a:pt x="529" y="352"/>
                  </a:lnTo>
                  <a:lnTo>
                    <a:pt x="526" y="363"/>
                  </a:lnTo>
                  <a:lnTo>
                    <a:pt x="518" y="356"/>
                  </a:lnTo>
                  <a:lnTo>
                    <a:pt x="511" y="371"/>
                  </a:lnTo>
                  <a:lnTo>
                    <a:pt x="522" y="375"/>
                  </a:lnTo>
                  <a:lnTo>
                    <a:pt x="503" y="375"/>
                  </a:lnTo>
                  <a:lnTo>
                    <a:pt x="499" y="386"/>
                  </a:lnTo>
                  <a:lnTo>
                    <a:pt x="488" y="379"/>
                  </a:lnTo>
                  <a:lnTo>
                    <a:pt x="488" y="360"/>
                  </a:lnTo>
                  <a:lnTo>
                    <a:pt x="480" y="360"/>
                  </a:lnTo>
                  <a:lnTo>
                    <a:pt x="469" y="375"/>
                  </a:lnTo>
                  <a:lnTo>
                    <a:pt x="469" y="386"/>
                  </a:lnTo>
                  <a:lnTo>
                    <a:pt x="458" y="390"/>
                  </a:lnTo>
                  <a:lnTo>
                    <a:pt x="461" y="401"/>
                  </a:lnTo>
                  <a:lnTo>
                    <a:pt x="469" y="398"/>
                  </a:lnTo>
                  <a:lnTo>
                    <a:pt x="477" y="409"/>
                  </a:lnTo>
                  <a:lnTo>
                    <a:pt x="473" y="416"/>
                  </a:lnTo>
                  <a:lnTo>
                    <a:pt x="477" y="420"/>
                  </a:lnTo>
                  <a:lnTo>
                    <a:pt x="461" y="424"/>
                  </a:lnTo>
                  <a:lnTo>
                    <a:pt x="469" y="432"/>
                  </a:lnTo>
                  <a:lnTo>
                    <a:pt x="446" y="447"/>
                  </a:lnTo>
                  <a:lnTo>
                    <a:pt x="435" y="435"/>
                  </a:lnTo>
                  <a:lnTo>
                    <a:pt x="405" y="447"/>
                  </a:lnTo>
                  <a:lnTo>
                    <a:pt x="393" y="443"/>
                  </a:lnTo>
                  <a:lnTo>
                    <a:pt x="378" y="454"/>
                  </a:lnTo>
                  <a:lnTo>
                    <a:pt x="378" y="447"/>
                  </a:lnTo>
                  <a:lnTo>
                    <a:pt x="367" y="447"/>
                  </a:lnTo>
                  <a:lnTo>
                    <a:pt x="367" y="435"/>
                  </a:lnTo>
                  <a:lnTo>
                    <a:pt x="359" y="439"/>
                  </a:lnTo>
                  <a:lnTo>
                    <a:pt x="355" y="428"/>
                  </a:lnTo>
                  <a:lnTo>
                    <a:pt x="355" y="405"/>
                  </a:lnTo>
                  <a:lnTo>
                    <a:pt x="337" y="401"/>
                  </a:lnTo>
                  <a:lnTo>
                    <a:pt x="333" y="413"/>
                  </a:lnTo>
                  <a:lnTo>
                    <a:pt x="314" y="420"/>
                  </a:lnTo>
                  <a:lnTo>
                    <a:pt x="325" y="462"/>
                  </a:lnTo>
                  <a:lnTo>
                    <a:pt x="318" y="496"/>
                  </a:lnTo>
                  <a:lnTo>
                    <a:pt x="306" y="485"/>
                  </a:lnTo>
                  <a:lnTo>
                    <a:pt x="302" y="496"/>
                  </a:lnTo>
                  <a:lnTo>
                    <a:pt x="291" y="488"/>
                  </a:lnTo>
                  <a:lnTo>
                    <a:pt x="287" y="481"/>
                  </a:lnTo>
                  <a:lnTo>
                    <a:pt x="295" y="473"/>
                  </a:lnTo>
                  <a:lnTo>
                    <a:pt x="284" y="458"/>
                  </a:lnTo>
                  <a:lnTo>
                    <a:pt x="268" y="469"/>
                  </a:lnTo>
                  <a:lnTo>
                    <a:pt x="257" y="462"/>
                  </a:lnTo>
                  <a:lnTo>
                    <a:pt x="257" y="469"/>
                  </a:lnTo>
                  <a:lnTo>
                    <a:pt x="242" y="450"/>
                  </a:lnTo>
                  <a:lnTo>
                    <a:pt x="219" y="450"/>
                  </a:lnTo>
                  <a:lnTo>
                    <a:pt x="200" y="466"/>
                  </a:lnTo>
                  <a:lnTo>
                    <a:pt x="193" y="462"/>
                  </a:lnTo>
                  <a:lnTo>
                    <a:pt x="193" y="477"/>
                  </a:lnTo>
                  <a:lnTo>
                    <a:pt x="223" y="492"/>
                  </a:lnTo>
                  <a:lnTo>
                    <a:pt x="227" y="503"/>
                  </a:lnTo>
                  <a:lnTo>
                    <a:pt x="219" y="507"/>
                  </a:lnTo>
                  <a:lnTo>
                    <a:pt x="197" y="503"/>
                  </a:lnTo>
                  <a:lnTo>
                    <a:pt x="193" y="522"/>
                  </a:lnTo>
                  <a:lnTo>
                    <a:pt x="181" y="511"/>
                  </a:lnTo>
                  <a:lnTo>
                    <a:pt x="170" y="515"/>
                  </a:lnTo>
                  <a:lnTo>
                    <a:pt x="166" y="473"/>
                  </a:lnTo>
                  <a:lnTo>
                    <a:pt x="155" y="473"/>
                  </a:lnTo>
                  <a:lnTo>
                    <a:pt x="155" y="466"/>
                  </a:lnTo>
                  <a:lnTo>
                    <a:pt x="140" y="469"/>
                  </a:lnTo>
                  <a:lnTo>
                    <a:pt x="132" y="450"/>
                  </a:lnTo>
                  <a:lnTo>
                    <a:pt x="117" y="454"/>
                  </a:lnTo>
                  <a:lnTo>
                    <a:pt x="121" y="443"/>
                  </a:lnTo>
                  <a:lnTo>
                    <a:pt x="106" y="428"/>
                  </a:lnTo>
                  <a:lnTo>
                    <a:pt x="102" y="416"/>
                  </a:lnTo>
                  <a:lnTo>
                    <a:pt x="79" y="413"/>
                  </a:lnTo>
                  <a:lnTo>
                    <a:pt x="75" y="398"/>
                  </a:lnTo>
                  <a:lnTo>
                    <a:pt x="60" y="401"/>
                  </a:lnTo>
                  <a:lnTo>
                    <a:pt x="53" y="394"/>
                  </a:lnTo>
                  <a:lnTo>
                    <a:pt x="38" y="413"/>
                  </a:lnTo>
                  <a:lnTo>
                    <a:pt x="41" y="398"/>
                  </a:lnTo>
                  <a:lnTo>
                    <a:pt x="34" y="375"/>
                  </a:lnTo>
                  <a:lnTo>
                    <a:pt x="45" y="367"/>
                  </a:lnTo>
                  <a:lnTo>
                    <a:pt x="38" y="356"/>
                  </a:lnTo>
                  <a:lnTo>
                    <a:pt x="15" y="356"/>
                  </a:lnTo>
                  <a:lnTo>
                    <a:pt x="19" y="371"/>
                  </a:lnTo>
                  <a:lnTo>
                    <a:pt x="0" y="367"/>
                  </a:lnTo>
                  <a:lnTo>
                    <a:pt x="15" y="333"/>
                  </a:lnTo>
                  <a:lnTo>
                    <a:pt x="7" y="326"/>
                  </a:lnTo>
                  <a:lnTo>
                    <a:pt x="15" y="318"/>
                  </a:lnTo>
                  <a:lnTo>
                    <a:pt x="15" y="303"/>
                  </a:lnTo>
                  <a:lnTo>
                    <a:pt x="30" y="299"/>
                  </a:lnTo>
                  <a:lnTo>
                    <a:pt x="30" y="288"/>
                  </a:lnTo>
                  <a:lnTo>
                    <a:pt x="38" y="280"/>
                  </a:lnTo>
                  <a:lnTo>
                    <a:pt x="30" y="265"/>
                  </a:lnTo>
                  <a:lnTo>
                    <a:pt x="19" y="269"/>
                  </a:lnTo>
                  <a:lnTo>
                    <a:pt x="23" y="261"/>
                  </a:lnTo>
                  <a:lnTo>
                    <a:pt x="15" y="265"/>
                  </a:lnTo>
                  <a:lnTo>
                    <a:pt x="15" y="258"/>
                  </a:lnTo>
                  <a:lnTo>
                    <a:pt x="41" y="258"/>
                  </a:lnTo>
                  <a:lnTo>
                    <a:pt x="26" y="242"/>
                  </a:lnTo>
                  <a:lnTo>
                    <a:pt x="30" y="235"/>
                  </a:lnTo>
                  <a:lnTo>
                    <a:pt x="53" y="231"/>
                  </a:lnTo>
                  <a:lnTo>
                    <a:pt x="60" y="239"/>
                  </a:lnTo>
                  <a:lnTo>
                    <a:pt x="72" y="235"/>
                  </a:lnTo>
                  <a:lnTo>
                    <a:pt x="72" y="224"/>
                  </a:lnTo>
                  <a:lnTo>
                    <a:pt x="57" y="216"/>
                  </a:lnTo>
                  <a:lnTo>
                    <a:pt x="64" y="197"/>
                  </a:lnTo>
                  <a:lnTo>
                    <a:pt x="53" y="186"/>
                  </a:lnTo>
                  <a:lnTo>
                    <a:pt x="64" y="182"/>
                  </a:lnTo>
                  <a:lnTo>
                    <a:pt x="72" y="197"/>
                  </a:lnTo>
                  <a:lnTo>
                    <a:pt x="75" y="171"/>
                  </a:lnTo>
                  <a:lnTo>
                    <a:pt x="38" y="156"/>
                  </a:lnTo>
                  <a:lnTo>
                    <a:pt x="38" y="137"/>
                  </a:lnTo>
                  <a:lnTo>
                    <a:pt x="7" y="129"/>
                  </a:lnTo>
                  <a:lnTo>
                    <a:pt x="7" y="103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alpha val="29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92" name="Foliennummernplatzhalter 91">
            <a:extLst>
              <a:ext uri="{FF2B5EF4-FFF2-40B4-BE49-F238E27FC236}">
                <a16:creationId xmlns:a16="http://schemas.microsoft.com/office/drawing/2014/main" id="{26C69C51-093D-4680-8977-9B58BF2890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95CB69-FE42-4A73-934A-1367D28534F9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2114017" y="3030076"/>
            <a:ext cx="1770021" cy="7853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de-DE" sz="2800" b="1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1.774</a:t>
            </a:r>
          </a:p>
          <a:p>
            <a:pPr algn="ctr">
              <a:lnSpc>
                <a:spcPct val="80000"/>
              </a:lnSpc>
            </a:pPr>
            <a:r>
              <a:rPr lang="de-DE" sz="2800" dirty="0">
                <a:solidFill>
                  <a:schemeClr val="accent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Calibri" panose="020F0502020204030204" pitchFamily="34" charset="0"/>
              </a:rPr>
              <a:t>Lehrkräfte</a:t>
            </a:r>
          </a:p>
        </p:txBody>
      </p:sp>
      <p:sp>
        <p:nvSpPr>
          <p:cNvPr id="71" name="Inhaltsplatzhalter 2">
            <a:extLst>
              <a:ext uri="{FF2B5EF4-FFF2-40B4-BE49-F238E27FC236}">
                <a16:creationId xmlns:a16="http://schemas.microsoft.com/office/drawing/2014/main" id="{C5DCABB5-E7F4-481D-A4DF-D77D457ABF15}"/>
              </a:ext>
            </a:extLst>
          </p:cNvPr>
          <p:cNvSpPr txBox="1">
            <a:spLocks/>
          </p:cNvSpPr>
          <p:nvPr/>
        </p:nvSpPr>
        <p:spPr>
          <a:xfrm>
            <a:off x="6536828" y="1392014"/>
            <a:ext cx="2279802" cy="246221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13" indent="-265113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DE" sz="1600" b="1" dirty="0">
                <a:cs typeface="Calibri" panose="020F0502020204030204" pitchFamily="34" charset="0"/>
              </a:rPr>
              <a:t>Beschäftigungsform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39E09E3-0E96-4D58-B9DC-A3E5245698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6" y="6492875"/>
            <a:ext cx="8756571" cy="365125"/>
          </a:xfr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  <p:graphicFrame>
        <p:nvGraphicFramePr>
          <p:cNvPr id="30" name="Diagramm 29">
            <a:extLst>
              <a:ext uri="{FF2B5EF4-FFF2-40B4-BE49-F238E27FC236}">
                <a16:creationId xmlns:a16="http://schemas.microsoft.com/office/drawing/2014/main" id="{EBBC3704-F7D6-76A7-FC8F-8C30C7C36C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2603627"/>
              </p:ext>
            </p:extLst>
          </p:nvPr>
        </p:nvGraphicFramePr>
        <p:xfrm>
          <a:off x="5724974" y="1726236"/>
          <a:ext cx="3779579" cy="4284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90895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E5004F-5738-4788-B734-09F5C3A4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17" y="479425"/>
            <a:ext cx="10309583" cy="1143000"/>
          </a:xfrm>
        </p:spPr>
        <p:txBody>
          <a:bodyPr/>
          <a:lstStyle/>
          <a:p>
            <a:r>
              <a:rPr lang="de-DE" sz="2400" dirty="0"/>
              <a:t>Sind an Ihrer Schule Vorbereitungsklassen eingerichtet worden für Schülerinnen und Schüler ohne jegliche Deutschkenntnisse?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AE87B4B-2D29-4FD6-AD03-35B498D720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95CB69-FE42-4A73-934A-1367D28534F9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0870D1F-9F64-4DB9-88D2-D222E1A37B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6" y="6492875"/>
            <a:ext cx="8626653" cy="365125"/>
          </a:xfr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92A339C8-5DDB-88DE-7317-202C3C650F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145891"/>
              </p:ext>
            </p:extLst>
          </p:nvPr>
        </p:nvGraphicFramePr>
        <p:xfrm>
          <a:off x="2293758" y="1587500"/>
          <a:ext cx="6362700" cy="4726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20323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E5004F-5738-4788-B734-09F5C3A4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17" y="479425"/>
            <a:ext cx="10309583" cy="1143000"/>
          </a:xfrm>
        </p:spPr>
        <p:txBody>
          <a:bodyPr/>
          <a:lstStyle/>
          <a:p>
            <a:r>
              <a:rPr lang="de-DE" sz="2800" dirty="0"/>
              <a:t>Werden die Schülerinnen und Schüler ihren Fähigkeiten entsprechend den passenden Schularten zugewiesen?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AE87B4B-2D29-4FD6-AD03-35B498D720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95CB69-FE42-4A73-934A-1367D28534F9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3AEFD92-EBD5-4E2D-A322-E68FE504F9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7" y="6492875"/>
            <a:ext cx="8999852" cy="365125"/>
          </a:xfr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D5E4E43-C1AF-D6CD-0C56-E03B4E0CE0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2834472"/>
              </p:ext>
            </p:extLst>
          </p:nvPr>
        </p:nvGraphicFramePr>
        <p:xfrm>
          <a:off x="2428875" y="1428750"/>
          <a:ext cx="6094879" cy="4819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55767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E5004F-5738-4788-B734-09F5C3A4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17" y="479425"/>
            <a:ext cx="10309583" cy="1143000"/>
          </a:xfrm>
        </p:spPr>
        <p:txBody>
          <a:bodyPr/>
          <a:lstStyle/>
          <a:p>
            <a:r>
              <a:rPr lang="de-DE" sz="2800" dirty="0"/>
              <a:t>Wurden zusätzliche Kräfte an Ihrer Schule für die Betreuung bzw. Unterricht an Ihrer Schule eingestellt?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AE87B4B-2D29-4FD6-AD03-35B498D720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95CB69-FE42-4A73-934A-1367D28534F9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3AEFD92-EBD5-4E2D-A322-E68FE504F9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7" y="6492875"/>
            <a:ext cx="8748182" cy="365125"/>
          </a:xfr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68F70F93-C89D-B171-3D56-8E2CFCCB69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1430756"/>
              </p:ext>
            </p:extLst>
          </p:nvPr>
        </p:nvGraphicFramePr>
        <p:xfrm>
          <a:off x="2650945" y="1457325"/>
          <a:ext cx="5648325" cy="477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83407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E5004F-5738-4788-B734-09F5C3A4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17" y="479425"/>
            <a:ext cx="10309583" cy="1143000"/>
          </a:xfrm>
        </p:spPr>
        <p:txBody>
          <a:bodyPr/>
          <a:lstStyle/>
          <a:p>
            <a:r>
              <a:rPr lang="de-DE" sz="2800" dirty="0"/>
              <a:t>Gibt es Entlastungsmaßnahmen für Kolleginnen und Kollegen, die diesbezügliche zusätzliche Aufgaben leisten?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AE87B4B-2D29-4FD6-AD03-35B498D720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95CB69-FE42-4A73-934A-1367D28534F9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3AEFD92-EBD5-4E2D-A322-E68FE504F9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317" y="6492875"/>
            <a:ext cx="8865628" cy="365125"/>
          </a:xfrm>
        </p:spPr>
        <p:txBody>
          <a:bodyPr/>
          <a:lstStyle/>
          <a:p>
            <a:r>
              <a:rPr lang="de-DE"/>
              <a:t>DPhV-Umfrage zum Umgang mit geflüchteten Schülerinnen und Schülern | April 2022</a:t>
            </a:r>
            <a:endParaRPr lang="de-DE" dirty="0"/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2286572A-7D75-40D3-FD56-B52E48A956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688077"/>
              </p:ext>
            </p:extLst>
          </p:nvPr>
        </p:nvGraphicFramePr>
        <p:xfrm>
          <a:off x="2069920" y="1508127"/>
          <a:ext cx="6810375" cy="4702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79393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arissa">
  <a:themeElements>
    <a:clrScheme name="Benutzerdefiniert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6501"/>
      </a:accent1>
      <a:accent2>
        <a:srgbClr val="BE277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3">
      <a:majorFont>
        <a:latin typeface="Roboto Black"/>
        <a:ea typeface=""/>
        <a:cs typeface=""/>
      </a:majorFont>
      <a:minorFont>
        <a:latin typeface="Roboto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be3005-3fc6-43ef-a9b9-c786d021b13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F0156E006FA094C9D57A13442AF0104" ma:contentTypeVersion="14" ma:contentTypeDescription="Ein neues Dokument erstellen." ma:contentTypeScope="" ma:versionID="4fc1ff83e998af63f0175ff0f7e4b8bc">
  <xsd:schema xmlns:xsd="http://www.w3.org/2001/XMLSchema" xmlns:xs="http://www.w3.org/2001/XMLSchema" xmlns:p="http://schemas.microsoft.com/office/2006/metadata/properties" xmlns:ns2="61be3005-3fc6-43ef-a9b9-c786d021b133" xmlns:ns3="bb94c851-43f3-45cf-b37a-9816b2d32aea" targetNamespace="http://schemas.microsoft.com/office/2006/metadata/properties" ma:root="true" ma:fieldsID="a2c0e30709a70a651746c030a2913ed6" ns2:_="" ns3:_="">
    <xsd:import namespace="61be3005-3fc6-43ef-a9b9-c786d021b133"/>
    <xsd:import namespace="bb94c851-43f3-45cf-b37a-9816b2d32a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be3005-3fc6-43ef-a9b9-c786d021b1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d3418721-b9e6-40f4-bce0-c93ac67923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94c851-43f3-45cf-b37a-9816b2d32ae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09F736-B47D-477E-B08A-9014A91AFD6E}">
  <ds:schemaRefs>
    <ds:schemaRef ds:uri="http://schemas.microsoft.com/office/2006/metadata/properties"/>
    <ds:schemaRef ds:uri="http://schemas.microsoft.com/office/infopath/2007/PartnerControls"/>
    <ds:schemaRef ds:uri="6995fc7c-edd7-4e8c-a8e0-cee3910437c6"/>
    <ds:schemaRef ds:uri="08128567-a98c-44f6-ade7-47b68e541386"/>
  </ds:schemaRefs>
</ds:datastoreItem>
</file>

<file path=customXml/itemProps2.xml><?xml version="1.0" encoding="utf-8"?>
<ds:datastoreItem xmlns:ds="http://schemas.openxmlformats.org/officeDocument/2006/customXml" ds:itemID="{8D358413-2E71-43C9-96E1-383EC6CDE0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EF5669-FFE0-433F-B3E3-98A88E7F728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213</Words>
  <Application>Microsoft Office PowerPoint</Application>
  <PresentationFormat>Breitbild</PresentationFormat>
  <Paragraphs>43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6" baseType="lpstr">
      <vt:lpstr>Arial</vt:lpstr>
      <vt:lpstr>Calibri</vt:lpstr>
      <vt:lpstr>Roboto</vt:lpstr>
      <vt:lpstr>Roboto Black</vt:lpstr>
      <vt:lpstr>Roboto Light</vt:lpstr>
      <vt:lpstr>Roboto Thin</vt:lpstr>
      <vt:lpstr>Symbol</vt:lpstr>
      <vt:lpstr>Wingdings</vt:lpstr>
      <vt:lpstr>Larissa</vt:lpstr>
      <vt:lpstr>Befragung zum Umgang mit geflüchteten Schülerinnen und Schülern unter Lehrkräften an Gymnasien</vt:lpstr>
      <vt:lpstr> Methodik und Umsetzung</vt:lpstr>
      <vt:lpstr>Zusammensetzung der Stichprobe</vt:lpstr>
      <vt:lpstr>Sind an Ihrer Schule Vorbereitungsklassen eingerichtet worden für Schülerinnen und Schüler ohne jegliche Deutschkenntnisse?</vt:lpstr>
      <vt:lpstr>Werden die Schülerinnen und Schüler ihren Fähigkeiten entsprechend den passenden Schularten zugewiesen?</vt:lpstr>
      <vt:lpstr>Wurden zusätzliche Kräfte an Ihrer Schule für die Betreuung bzw. Unterricht an Ihrer Schule eingestellt?</vt:lpstr>
      <vt:lpstr>Gibt es Entlastungsmaßnahmen für Kolleginnen und Kollegen, die diesbezügliche zusätzliche Aufgaben leisten?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 Starke</dc:creator>
  <cp:lastModifiedBy>Sarah.Boeke</cp:lastModifiedBy>
  <cp:revision>462</cp:revision>
  <cp:lastPrinted>2020-02-13T08:47:51Z</cp:lastPrinted>
  <dcterms:created xsi:type="dcterms:W3CDTF">2019-02-03T16:26:00Z</dcterms:created>
  <dcterms:modified xsi:type="dcterms:W3CDTF">2022-05-24T08:03:58Z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0x0101000F0156E006FA094C9D57A13442AF0104</vt:lpwstr>
  </property>
  <property fmtid="{D5CDD505-2E9C-101B-9397-08002B2CF9AE}" pid="3" name="MediaServiceImageTags">
    <vt:lpwstr/>
  </property>
</Properties>
</file>