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6D"/>
    <a:srgbClr val="43B5DD"/>
    <a:srgbClr val="4CB4E7"/>
    <a:srgbClr val="33CCFF"/>
    <a:srgbClr val="50BAE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975854-2A48-497A-A429-B877EE063C41}" v="59" dt="2025-11-06T11:06:50.0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50" y="24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Steinacker" userId="9d1d2ab6-f8ae-44fc-9638-4261f14f0506" providerId="ADAL" clId="{15C2DC17-8BBB-4C05-810D-4088D2FAB203}"/>
    <pc:docChg chg="undo custSel addSld modSld">
      <pc:chgData name="Olaf Steinacker" userId="9d1d2ab6-f8ae-44fc-9638-4261f14f0506" providerId="ADAL" clId="{15C2DC17-8BBB-4C05-810D-4088D2FAB203}" dt="2025-11-06T11:07:08.655" v="3663" actId="1076"/>
      <pc:docMkLst>
        <pc:docMk/>
      </pc:docMkLst>
      <pc:sldChg chg="modSp mod">
        <pc:chgData name="Olaf Steinacker" userId="9d1d2ab6-f8ae-44fc-9638-4261f14f0506" providerId="ADAL" clId="{15C2DC17-8BBB-4C05-810D-4088D2FAB203}" dt="2025-11-06T10:10:50.298" v="3494" actId="20577"/>
        <pc:sldMkLst>
          <pc:docMk/>
          <pc:sldMk cId="1479499556" sldId="256"/>
        </pc:sldMkLst>
        <pc:spChg chg="mod">
          <ac:chgData name="Olaf Steinacker" userId="9d1d2ab6-f8ae-44fc-9638-4261f14f0506" providerId="ADAL" clId="{15C2DC17-8BBB-4C05-810D-4088D2FAB203}" dt="2025-11-06T10:10:50.298" v="3494" actId="20577"/>
          <ac:spMkLst>
            <pc:docMk/>
            <pc:sldMk cId="1479499556" sldId="256"/>
            <ac:spMk id="2" creationId="{EB5C96D6-2F00-2961-18A5-E06E3D3C47AB}"/>
          </ac:spMkLst>
        </pc:spChg>
      </pc:sldChg>
      <pc:sldChg chg="addSp delSp modSp mod">
        <pc:chgData name="Olaf Steinacker" userId="9d1d2ab6-f8ae-44fc-9638-4261f14f0506" providerId="ADAL" clId="{15C2DC17-8BBB-4C05-810D-4088D2FAB203}" dt="2025-11-06T10:29:38.499" v="3629" actId="1076"/>
        <pc:sldMkLst>
          <pc:docMk/>
          <pc:sldMk cId="3375979691" sldId="257"/>
        </pc:sldMkLst>
        <pc:spChg chg="mod">
          <ac:chgData name="Olaf Steinacker" userId="9d1d2ab6-f8ae-44fc-9638-4261f14f0506" providerId="ADAL" clId="{15C2DC17-8BBB-4C05-810D-4088D2FAB203}" dt="2025-11-05T10:30:18.665" v="21" actId="20577"/>
          <ac:spMkLst>
            <pc:docMk/>
            <pc:sldMk cId="3375979691" sldId="257"/>
            <ac:spMk id="3" creationId="{F0DA7913-116B-C3CC-3A66-7C5F839F9924}"/>
          </ac:spMkLst>
        </pc:spChg>
        <pc:spChg chg="mod">
          <ac:chgData name="Olaf Steinacker" userId="9d1d2ab6-f8ae-44fc-9638-4261f14f0506" providerId="ADAL" clId="{15C2DC17-8BBB-4C05-810D-4088D2FAB203}" dt="2025-11-05T13:43:21.435" v="3213" actId="1076"/>
          <ac:spMkLst>
            <pc:docMk/>
            <pc:sldMk cId="3375979691" sldId="257"/>
            <ac:spMk id="15" creationId="{1CF4B7C6-457B-710B-6782-DFB49FC6139B}"/>
          </ac:spMkLst>
        </pc:spChg>
        <pc:picChg chg="add del mod">
          <ac:chgData name="Olaf Steinacker" userId="9d1d2ab6-f8ae-44fc-9638-4261f14f0506" providerId="ADAL" clId="{15C2DC17-8BBB-4C05-810D-4088D2FAB203}" dt="2025-11-05T10:33:11.337" v="22" actId="478"/>
          <ac:picMkLst>
            <pc:docMk/>
            <pc:sldMk cId="3375979691" sldId="257"/>
            <ac:picMk id="10" creationId="{345612EF-3F8F-FCC8-1768-A1041F5A5833}"/>
          </ac:picMkLst>
        </pc:picChg>
        <pc:picChg chg="add mod">
          <ac:chgData name="Olaf Steinacker" userId="9d1d2ab6-f8ae-44fc-9638-4261f14f0506" providerId="ADAL" clId="{15C2DC17-8BBB-4C05-810D-4088D2FAB203}" dt="2025-11-06T10:29:38.499" v="3629" actId="1076"/>
          <ac:picMkLst>
            <pc:docMk/>
            <pc:sldMk cId="3375979691" sldId="257"/>
            <ac:picMk id="10" creationId="{A0ADF2CA-6D99-6ED9-5DD5-C2099025C518}"/>
          </ac:picMkLst>
        </pc:picChg>
        <pc:picChg chg="del">
          <ac:chgData name="Olaf Steinacker" userId="9d1d2ab6-f8ae-44fc-9638-4261f14f0506" providerId="ADAL" clId="{15C2DC17-8BBB-4C05-810D-4088D2FAB203}" dt="2025-11-05T10:28:58.715" v="16" actId="478"/>
          <ac:picMkLst>
            <pc:docMk/>
            <pc:sldMk cId="3375979691" sldId="257"/>
            <ac:picMk id="16" creationId="{98D39E39-E930-18FF-D16E-6DC3B50010F6}"/>
          </ac:picMkLst>
        </pc:picChg>
        <pc:picChg chg="add del mod">
          <ac:chgData name="Olaf Steinacker" userId="9d1d2ab6-f8ae-44fc-9638-4261f14f0506" providerId="ADAL" clId="{15C2DC17-8BBB-4C05-810D-4088D2FAB203}" dt="2025-11-06T10:29:24.094" v="3625" actId="478"/>
          <ac:picMkLst>
            <pc:docMk/>
            <pc:sldMk cId="3375979691" sldId="257"/>
            <ac:picMk id="17" creationId="{17ED6510-4A17-B997-297C-22FF0A76D6F2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5T13:43:35.931" v="3214"/>
        <pc:sldMkLst>
          <pc:docMk/>
          <pc:sldMk cId="2742600048" sldId="258"/>
        </pc:sldMkLst>
        <pc:spChg chg="mod">
          <ac:chgData name="Olaf Steinacker" userId="9d1d2ab6-f8ae-44fc-9638-4261f14f0506" providerId="ADAL" clId="{15C2DC17-8BBB-4C05-810D-4088D2FAB203}" dt="2025-11-05T10:34:59.611" v="34" actId="20577"/>
          <ac:spMkLst>
            <pc:docMk/>
            <pc:sldMk cId="2742600048" sldId="258"/>
            <ac:spMk id="2" creationId="{FB920B58-86A8-05E7-9DB3-EF79DE97ABC3}"/>
          </ac:spMkLst>
        </pc:spChg>
        <pc:spChg chg="mod">
          <ac:chgData name="Olaf Steinacker" userId="9d1d2ab6-f8ae-44fc-9638-4261f14f0506" providerId="ADAL" clId="{15C2DC17-8BBB-4C05-810D-4088D2FAB203}" dt="2025-11-05T13:27:40.750" v="3042" actId="1076"/>
          <ac:spMkLst>
            <pc:docMk/>
            <pc:sldMk cId="2742600048" sldId="258"/>
            <ac:spMk id="3" creationId="{1A348879-C8B1-A677-8C78-9F93F95BCFF6}"/>
          </ac:spMkLst>
        </pc:spChg>
        <pc:spChg chg="mod">
          <ac:chgData name="Olaf Steinacker" userId="9d1d2ab6-f8ae-44fc-9638-4261f14f0506" providerId="ADAL" clId="{15C2DC17-8BBB-4C05-810D-4088D2FAB203}" dt="2025-11-05T13:43:35.931" v="3214"/>
          <ac:spMkLst>
            <pc:docMk/>
            <pc:sldMk cId="2742600048" sldId="258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5T13:27:43.007" v="3043" actId="1076"/>
          <ac:picMkLst>
            <pc:docMk/>
            <pc:sldMk cId="2742600048" sldId="258"/>
            <ac:picMk id="7" creationId="{0C6C5CB9-D1EE-9C82-D5D4-AB5F7AC36A44}"/>
          </ac:picMkLst>
        </pc:picChg>
        <pc:picChg chg="del">
          <ac:chgData name="Olaf Steinacker" userId="9d1d2ab6-f8ae-44fc-9638-4261f14f0506" providerId="ADAL" clId="{15C2DC17-8BBB-4C05-810D-4088D2FAB203}" dt="2025-11-05T10:37:40.537" v="35" actId="478"/>
          <ac:picMkLst>
            <pc:docMk/>
            <pc:sldMk cId="2742600048" sldId="258"/>
            <ac:picMk id="10" creationId="{7B5ED49A-CB01-43EE-64DA-CC5BB2B7AC74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31:35.909" v="3632" actId="1076"/>
        <pc:sldMkLst>
          <pc:docMk/>
          <pc:sldMk cId="1467565703" sldId="260"/>
        </pc:sldMkLst>
        <pc:spChg chg="mod">
          <ac:chgData name="Olaf Steinacker" userId="9d1d2ab6-f8ae-44fc-9638-4261f14f0506" providerId="ADAL" clId="{15C2DC17-8BBB-4C05-810D-4088D2FAB203}" dt="2025-11-05T13:27:58.534" v="3045" actId="1076"/>
          <ac:spMkLst>
            <pc:docMk/>
            <pc:sldMk cId="1467565703" sldId="260"/>
            <ac:spMk id="2" creationId="{84EF9E81-AAE1-105F-CEF8-19A74CC71D38}"/>
          </ac:spMkLst>
        </pc:spChg>
        <pc:spChg chg="del">
          <ac:chgData name="Olaf Steinacker" userId="9d1d2ab6-f8ae-44fc-9638-4261f14f0506" providerId="ADAL" clId="{15C2DC17-8BBB-4C05-810D-4088D2FAB203}" dt="2025-11-05T10:43:54.419" v="193" actId="478"/>
          <ac:spMkLst>
            <pc:docMk/>
            <pc:sldMk cId="1467565703" sldId="260"/>
            <ac:spMk id="3" creationId="{85D0067E-2D8F-A34C-5F09-28126D729007}"/>
          </ac:spMkLst>
        </pc:spChg>
        <pc:spChg chg="mod">
          <ac:chgData name="Olaf Steinacker" userId="9d1d2ab6-f8ae-44fc-9638-4261f14f0506" providerId="ADAL" clId="{15C2DC17-8BBB-4C05-810D-4088D2FAB203}" dt="2025-11-05T13:27:54.312" v="3044" actId="1076"/>
          <ac:spMkLst>
            <pc:docMk/>
            <pc:sldMk cId="1467565703" sldId="260"/>
            <ac:spMk id="5" creationId="{2ED12271-39DA-9C00-9386-1482CCC9FE24}"/>
          </ac:spMkLst>
        </pc:spChg>
        <pc:spChg chg="del mod">
          <ac:chgData name="Olaf Steinacker" userId="9d1d2ab6-f8ae-44fc-9638-4261f14f0506" providerId="ADAL" clId="{15C2DC17-8BBB-4C05-810D-4088D2FAB203}" dt="2025-11-05T10:43:12.027" v="112" actId="478"/>
          <ac:spMkLst>
            <pc:docMk/>
            <pc:sldMk cId="1467565703" sldId="260"/>
            <ac:spMk id="6" creationId="{FAD5FC50-B187-0C88-E2F3-A6B894EB5A94}"/>
          </ac:spMkLst>
        </pc:spChg>
        <pc:spChg chg="del">
          <ac:chgData name="Olaf Steinacker" userId="9d1d2ab6-f8ae-44fc-9638-4261f14f0506" providerId="ADAL" clId="{15C2DC17-8BBB-4C05-810D-4088D2FAB203}" dt="2025-11-05T10:43:56.475" v="194" actId="478"/>
          <ac:spMkLst>
            <pc:docMk/>
            <pc:sldMk cId="1467565703" sldId="260"/>
            <ac:spMk id="7" creationId="{88883E2B-B8E5-E308-9517-4ECB3CC0348F}"/>
          </ac:spMkLst>
        </pc:spChg>
        <pc:spChg chg="mod">
          <ac:chgData name="Olaf Steinacker" userId="9d1d2ab6-f8ae-44fc-9638-4261f14f0506" providerId="ADAL" clId="{15C2DC17-8BBB-4C05-810D-4088D2FAB203}" dt="2025-11-05T13:43:42.857" v="3215"/>
          <ac:spMkLst>
            <pc:docMk/>
            <pc:sldMk cId="1467565703" sldId="260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6T10:31:35.909" v="3632" actId="1076"/>
          <ac:picMkLst>
            <pc:docMk/>
            <pc:sldMk cId="1467565703" sldId="260"/>
            <ac:picMk id="3" creationId="{26C695AE-DD4B-9B8B-908B-2FC41A695D5D}"/>
          </ac:picMkLst>
        </pc:picChg>
        <pc:picChg chg="add del mod">
          <ac:chgData name="Olaf Steinacker" userId="9d1d2ab6-f8ae-44fc-9638-4261f14f0506" providerId="ADAL" clId="{15C2DC17-8BBB-4C05-810D-4088D2FAB203}" dt="2025-11-06T10:31:29.494" v="3630" actId="478"/>
          <ac:picMkLst>
            <pc:docMk/>
            <pc:sldMk cId="1467565703" sldId="260"/>
            <ac:picMk id="10" creationId="{0F8A59F2-60DF-D576-B03B-51F6C77B0315}"/>
          </ac:picMkLst>
        </pc:picChg>
        <pc:picChg chg="del">
          <ac:chgData name="Olaf Steinacker" userId="9d1d2ab6-f8ae-44fc-9638-4261f14f0506" providerId="ADAL" clId="{15C2DC17-8BBB-4C05-810D-4088D2FAB203}" dt="2025-11-05T10:43:02.841" v="110" actId="478"/>
          <ac:picMkLst>
            <pc:docMk/>
            <pc:sldMk cId="1467565703" sldId="260"/>
            <ac:picMk id="16" creationId="{7D24B107-0478-9025-F195-91D426524C31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32:45.171" v="3638" actId="1076"/>
        <pc:sldMkLst>
          <pc:docMk/>
          <pc:sldMk cId="481956965" sldId="261"/>
        </pc:sldMkLst>
        <pc:spChg chg="mod">
          <ac:chgData name="Olaf Steinacker" userId="9d1d2ab6-f8ae-44fc-9638-4261f14f0506" providerId="ADAL" clId="{15C2DC17-8BBB-4C05-810D-4088D2FAB203}" dt="2025-11-05T10:48:50.667" v="352" actId="20577"/>
          <ac:spMkLst>
            <pc:docMk/>
            <pc:sldMk cId="481956965" sldId="261"/>
            <ac:spMk id="2" creationId="{38969A0D-ABED-B807-446E-4E5DB8E482E0}"/>
          </ac:spMkLst>
        </pc:spChg>
        <pc:spChg chg="mod">
          <ac:chgData name="Olaf Steinacker" userId="9d1d2ab6-f8ae-44fc-9638-4261f14f0506" providerId="ADAL" clId="{15C2DC17-8BBB-4C05-810D-4088D2FAB203}" dt="2025-11-05T10:48:00.223" v="255" actId="20577"/>
          <ac:spMkLst>
            <pc:docMk/>
            <pc:sldMk cId="481956965" sldId="261"/>
            <ac:spMk id="5" creationId="{2ED12271-39DA-9C00-9386-1482CCC9FE24}"/>
          </ac:spMkLst>
        </pc:spChg>
        <pc:spChg chg="mod">
          <ac:chgData name="Olaf Steinacker" userId="9d1d2ab6-f8ae-44fc-9638-4261f14f0506" providerId="ADAL" clId="{15C2DC17-8BBB-4C05-810D-4088D2FAB203}" dt="2025-11-06T10:32:45.171" v="3638" actId="1076"/>
          <ac:spMkLst>
            <pc:docMk/>
            <pc:sldMk cId="481956965" sldId="261"/>
            <ac:spMk id="6" creationId="{FAD7371F-3763-17BC-56DA-DD54B0BDBFC3}"/>
          </ac:spMkLst>
        </pc:spChg>
        <pc:spChg chg="mod">
          <ac:chgData name="Olaf Steinacker" userId="9d1d2ab6-f8ae-44fc-9638-4261f14f0506" providerId="ADAL" clId="{15C2DC17-8BBB-4C05-810D-4088D2FAB203}" dt="2025-11-05T13:43:48.548" v="3216"/>
          <ac:spMkLst>
            <pc:docMk/>
            <pc:sldMk cId="481956965" sldId="261"/>
            <ac:spMk id="15" creationId="{1CF4B7C6-457B-710B-6782-DFB49FC6139B}"/>
          </ac:spMkLst>
        </pc:spChg>
        <pc:picChg chg="add del mod">
          <ac:chgData name="Olaf Steinacker" userId="9d1d2ab6-f8ae-44fc-9638-4261f14f0506" providerId="ADAL" clId="{15C2DC17-8BBB-4C05-810D-4088D2FAB203}" dt="2025-11-06T10:32:26.684" v="3633" actId="478"/>
          <ac:picMkLst>
            <pc:docMk/>
            <pc:sldMk cId="481956965" sldId="261"/>
            <ac:picMk id="3" creationId="{9131CF7B-277C-34E2-5473-7221903201CE}"/>
          </ac:picMkLst>
        </pc:picChg>
        <pc:picChg chg="add mod">
          <ac:chgData name="Olaf Steinacker" userId="9d1d2ab6-f8ae-44fc-9638-4261f14f0506" providerId="ADAL" clId="{15C2DC17-8BBB-4C05-810D-4088D2FAB203}" dt="2025-11-06T10:32:41.627" v="3637" actId="1076"/>
          <ac:picMkLst>
            <pc:docMk/>
            <pc:sldMk cId="481956965" sldId="261"/>
            <ac:picMk id="7" creationId="{55C29092-5DDD-FF90-69C7-41AEABF16F2C}"/>
          </ac:picMkLst>
        </pc:picChg>
        <pc:picChg chg="del">
          <ac:chgData name="Olaf Steinacker" userId="9d1d2ab6-f8ae-44fc-9638-4261f14f0506" providerId="ADAL" clId="{15C2DC17-8BBB-4C05-810D-4088D2FAB203}" dt="2025-11-05T10:48:05.633" v="256" actId="478"/>
          <ac:picMkLst>
            <pc:docMk/>
            <pc:sldMk cId="481956965" sldId="261"/>
            <ac:picMk id="10" creationId="{E3714FEC-0D0A-1B7C-DF60-93FB39B673FC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34:20.844" v="3641" actId="1076"/>
        <pc:sldMkLst>
          <pc:docMk/>
          <pc:sldMk cId="413091456" sldId="262"/>
        </pc:sldMkLst>
        <pc:spChg chg="mod">
          <ac:chgData name="Olaf Steinacker" userId="9d1d2ab6-f8ae-44fc-9638-4261f14f0506" providerId="ADAL" clId="{15C2DC17-8BBB-4C05-810D-4088D2FAB203}" dt="2025-11-06T10:11:21.708" v="3496" actId="20577"/>
          <ac:spMkLst>
            <pc:docMk/>
            <pc:sldMk cId="413091456" sldId="262"/>
            <ac:spMk id="2" creationId="{38C79617-38C8-2717-72B8-4DE16B8CC7E0}"/>
          </ac:spMkLst>
        </pc:spChg>
        <pc:spChg chg="mod">
          <ac:chgData name="Olaf Steinacker" userId="9d1d2ab6-f8ae-44fc-9638-4261f14f0506" providerId="ADAL" clId="{15C2DC17-8BBB-4C05-810D-4088D2FAB203}" dt="2025-11-05T10:53:31.374" v="377"/>
          <ac:spMkLst>
            <pc:docMk/>
            <pc:sldMk cId="413091456" sldId="262"/>
            <ac:spMk id="5" creationId="{2ED12271-39DA-9C00-9386-1482CCC9FE24}"/>
          </ac:spMkLst>
        </pc:spChg>
        <pc:spChg chg="del mod">
          <ac:chgData name="Olaf Steinacker" userId="9d1d2ab6-f8ae-44fc-9638-4261f14f0506" providerId="ADAL" clId="{15C2DC17-8BBB-4C05-810D-4088D2FAB203}" dt="2025-11-05T10:55:14.342" v="616" actId="478"/>
          <ac:spMkLst>
            <pc:docMk/>
            <pc:sldMk cId="413091456" sldId="262"/>
            <ac:spMk id="6" creationId="{E3B6FA4E-E7FA-C21A-24FE-B3E76F9EE822}"/>
          </ac:spMkLst>
        </pc:spChg>
        <pc:spChg chg="del">
          <ac:chgData name="Olaf Steinacker" userId="9d1d2ab6-f8ae-44fc-9638-4261f14f0506" providerId="ADAL" clId="{15C2DC17-8BBB-4C05-810D-4088D2FAB203}" dt="2025-11-05T10:55:15.832" v="617" actId="478"/>
          <ac:spMkLst>
            <pc:docMk/>
            <pc:sldMk cId="413091456" sldId="262"/>
            <ac:spMk id="7" creationId="{B7BF1CC2-C416-34D1-62D4-5439C5A62491}"/>
          </ac:spMkLst>
        </pc:spChg>
        <pc:spChg chg="mod">
          <ac:chgData name="Olaf Steinacker" userId="9d1d2ab6-f8ae-44fc-9638-4261f14f0506" providerId="ADAL" clId="{15C2DC17-8BBB-4C05-810D-4088D2FAB203}" dt="2025-11-05T13:43:53.837" v="3217"/>
          <ac:spMkLst>
            <pc:docMk/>
            <pc:sldMk cId="413091456" sldId="262"/>
            <ac:spMk id="15" creationId="{1CF4B7C6-457B-710B-6782-DFB49FC6139B}"/>
          </ac:spMkLst>
        </pc:spChg>
        <pc:picChg chg="add del mod">
          <ac:chgData name="Olaf Steinacker" userId="9d1d2ab6-f8ae-44fc-9638-4261f14f0506" providerId="ADAL" clId="{15C2DC17-8BBB-4C05-810D-4088D2FAB203}" dt="2025-11-06T10:34:12.228" v="3639" actId="478"/>
          <ac:picMkLst>
            <pc:docMk/>
            <pc:sldMk cId="413091456" sldId="262"/>
            <ac:picMk id="3" creationId="{4DBD8545-2BB5-FEBD-DDB8-A1E4EE2663F9}"/>
          </ac:picMkLst>
        </pc:picChg>
        <pc:picChg chg="add mod">
          <ac:chgData name="Olaf Steinacker" userId="9d1d2ab6-f8ae-44fc-9638-4261f14f0506" providerId="ADAL" clId="{15C2DC17-8BBB-4C05-810D-4088D2FAB203}" dt="2025-11-06T10:34:20.844" v="3641" actId="1076"/>
          <ac:picMkLst>
            <pc:docMk/>
            <pc:sldMk cId="413091456" sldId="262"/>
            <ac:picMk id="6" creationId="{665A93C6-0AAD-71AA-E859-2823BEC8D91E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5T13:44:00.287" v="3218"/>
        <pc:sldMkLst>
          <pc:docMk/>
          <pc:sldMk cId="2931517531" sldId="263"/>
        </pc:sldMkLst>
        <pc:spChg chg="mod">
          <ac:chgData name="Olaf Steinacker" userId="9d1d2ab6-f8ae-44fc-9638-4261f14f0506" providerId="ADAL" clId="{15C2DC17-8BBB-4C05-810D-4088D2FAB203}" dt="2025-11-05T10:59:36.583" v="749" actId="14100"/>
          <ac:spMkLst>
            <pc:docMk/>
            <pc:sldMk cId="2931517531" sldId="263"/>
            <ac:spMk id="2" creationId="{02E0EDAD-8F1E-34E4-A8AE-BD84C07071DA}"/>
          </ac:spMkLst>
        </pc:spChg>
        <pc:spChg chg="del mod">
          <ac:chgData name="Olaf Steinacker" userId="9d1d2ab6-f8ae-44fc-9638-4261f14f0506" providerId="ADAL" clId="{15C2DC17-8BBB-4C05-810D-4088D2FAB203}" dt="2025-11-05T10:58:50.545" v="687" actId="478"/>
          <ac:spMkLst>
            <pc:docMk/>
            <pc:sldMk cId="2931517531" sldId="263"/>
            <ac:spMk id="3" creationId="{A296E2F9-1536-CF22-49B2-C569654DC949}"/>
          </ac:spMkLst>
        </pc:spChg>
        <pc:spChg chg="mod">
          <ac:chgData name="Olaf Steinacker" userId="9d1d2ab6-f8ae-44fc-9638-4261f14f0506" providerId="ADAL" clId="{15C2DC17-8BBB-4C05-810D-4088D2FAB203}" dt="2025-11-05T10:58:40.655" v="684" actId="20577"/>
          <ac:spMkLst>
            <pc:docMk/>
            <pc:sldMk cId="2931517531" sldId="263"/>
            <ac:spMk id="5" creationId="{2ED12271-39DA-9C00-9386-1482CCC9FE24}"/>
          </ac:spMkLst>
        </pc:spChg>
        <pc:spChg chg="del mod">
          <ac:chgData name="Olaf Steinacker" userId="9d1d2ab6-f8ae-44fc-9638-4261f14f0506" providerId="ADAL" clId="{15C2DC17-8BBB-4C05-810D-4088D2FAB203}" dt="2025-11-05T10:59:42.328" v="751" actId="478"/>
          <ac:spMkLst>
            <pc:docMk/>
            <pc:sldMk cId="2931517531" sldId="263"/>
            <ac:spMk id="10" creationId="{65E5C6A2-7C97-1296-A465-4BDCE6E379CA}"/>
          </ac:spMkLst>
        </pc:spChg>
        <pc:spChg chg="mod">
          <ac:chgData name="Olaf Steinacker" userId="9d1d2ab6-f8ae-44fc-9638-4261f14f0506" providerId="ADAL" clId="{15C2DC17-8BBB-4C05-810D-4088D2FAB203}" dt="2025-11-05T13:44:00.287" v="3218"/>
          <ac:spMkLst>
            <pc:docMk/>
            <pc:sldMk cId="2931517531" sldId="263"/>
            <ac:spMk id="15" creationId="{1CF4B7C6-457B-710B-6782-DFB49FC6139B}"/>
          </ac:spMkLst>
        </pc:spChg>
        <pc:spChg chg="del">
          <ac:chgData name="Olaf Steinacker" userId="9d1d2ab6-f8ae-44fc-9638-4261f14f0506" providerId="ADAL" clId="{15C2DC17-8BBB-4C05-810D-4088D2FAB203}" dt="2025-11-05T10:59:43.112" v="752" actId="478"/>
          <ac:spMkLst>
            <pc:docMk/>
            <pc:sldMk cId="2931517531" sldId="263"/>
            <ac:spMk id="16" creationId="{9352E1D9-F89A-53B0-B76B-544297DD7799}"/>
          </ac:spMkLst>
        </pc:spChg>
        <pc:picChg chg="add del mod">
          <ac:chgData name="Olaf Steinacker" userId="9d1d2ab6-f8ae-44fc-9638-4261f14f0506" providerId="ADAL" clId="{15C2DC17-8BBB-4C05-810D-4088D2FAB203}" dt="2025-11-05T13:29:14.185" v="3047" actId="478"/>
          <ac:picMkLst>
            <pc:docMk/>
            <pc:sldMk cId="2931517531" sldId="263"/>
            <ac:picMk id="6" creationId="{0AF2D4EE-EF58-CC57-0D4E-06E8B3AFE1FA}"/>
          </ac:picMkLst>
        </pc:picChg>
        <pc:picChg chg="del">
          <ac:chgData name="Olaf Steinacker" userId="9d1d2ab6-f8ae-44fc-9638-4261f14f0506" providerId="ADAL" clId="{15C2DC17-8BBB-4C05-810D-4088D2FAB203}" dt="2025-11-05T10:58:43.840" v="685" actId="478"/>
          <ac:picMkLst>
            <pc:docMk/>
            <pc:sldMk cId="2931517531" sldId="263"/>
            <ac:picMk id="7" creationId="{6CECEAC8-79E3-44F9-371E-375A1158DCF0}"/>
          </ac:picMkLst>
        </pc:picChg>
        <pc:picChg chg="add mod">
          <ac:chgData name="Olaf Steinacker" userId="9d1d2ab6-f8ae-44fc-9638-4261f14f0506" providerId="ADAL" clId="{15C2DC17-8BBB-4C05-810D-4088D2FAB203}" dt="2025-11-05T13:29:31.077" v="3053" actId="1076"/>
          <ac:picMkLst>
            <pc:docMk/>
            <pc:sldMk cId="2931517531" sldId="263"/>
            <ac:picMk id="14" creationId="{1F3C8383-01B2-956B-2FB9-F39E422FE276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5T13:44:06.846" v="3219"/>
        <pc:sldMkLst>
          <pc:docMk/>
          <pc:sldMk cId="3654240218" sldId="264"/>
        </pc:sldMkLst>
        <pc:spChg chg="mod">
          <ac:chgData name="Olaf Steinacker" userId="9d1d2ab6-f8ae-44fc-9638-4261f14f0506" providerId="ADAL" clId="{15C2DC17-8BBB-4C05-810D-4088D2FAB203}" dt="2025-11-05T13:31:57.654" v="3060" actId="1076"/>
          <ac:spMkLst>
            <pc:docMk/>
            <pc:sldMk cId="3654240218" sldId="264"/>
            <ac:spMk id="2" creationId="{BF47D363-1312-3C27-DF55-0B8B2C0C488A}"/>
          </ac:spMkLst>
        </pc:spChg>
        <pc:spChg chg="mod">
          <ac:chgData name="Olaf Steinacker" userId="9d1d2ab6-f8ae-44fc-9638-4261f14f0506" providerId="ADAL" clId="{15C2DC17-8BBB-4C05-810D-4088D2FAB203}" dt="2025-11-05T13:31:53.421" v="3059" actId="1076"/>
          <ac:spMkLst>
            <pc:docMk/>
            <pc:sldMk cId="3654240218" sldId="264"/>
            <ac:spMk id="5" creationId="{2ED12271-39DA-9C00-9386-1482CCC9FE24}"/>
          </ac:spMkLst>
        </pc:spChg>
        <pc:spChg chg="mod">
          <ac:chgData name="Olaf Steinacker" userId="9d1d2ab6-f8ae-44fc-9638-4261f14f0506" providerId="ADAL" clId="{15C2DC17-8BBB-4C05-810D-4088D2FAB203}" dt="2025-11-05T13:44:06.846" v="3219"/>
          <ac:spMkLst>
            <pc:docMk/>
            <pc:sldMk cId="3654240218" sldId="264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5T13:32:00.606" v="3061" actId="1076"/>
          <ac:picMkLst>
            <pc:docMk/>
            <pc:sldMk cId="3654240218" sldId="264"/>
            <ac:picMk id="3" creationId="{ACBE01EB-9660-175E-A570-EC5B8B25CB7C}"/>
          </ac:picMkLst>
        </pc:picChg>
        <pc:picChg chg="del">
          <ac:chgData name="Olaf Steinacker" userId="9d1d2ab6-f8ae-44fc-9638-4261f14f0506" providerId="ADAL" clId="{15C2DC17-8BBB-4C05-810D-4088D2FAB203}" dt="2025-11-05T11:02:12.719" v="761" actId="478"/>
          <ac:picMkLst>
            <pc:docMk/>
            <pc:sldMk cId="3654240218" sldId="264"/>
            <ac:picMk id="10" creationId="{C8A0BE21-738A-F7E0-964E-74C2E197DAEE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56:25.058" v="3647" actId="1076"/>
        <pc:sldMkLst>
          <pc:docMk/>
          <pc:sldMk cId="189268008" sldId="265"/>
        </pc:sldMkLst>
        <pc:spChg chg="mod">
          <ac:chgData name="Olaf Steinacker" userId="9d1d2ab6-f8ae-44fc-9638-4261f14f0506" providerId="ADAL" clId="{15C2DC17-8BBB-4C05-810D-4088D2FAB203}" dt="2025-11-06T10:12:51.251" v="3533" actId="20577"/>
          <ac:spMkLst>
            <pc:docMk/>
            <pc:sldMk cId="189268008" sldId="265"/>
            <ac:spMk id="2" creationId="{68CFEB0A-2D07-D435-5E7D-15AA2A11C7B3}"/>
          </ac:spMkLst>
        </pc:spChg>
        <pc:spChg chg="mod">
          <ac:chgData name="Olaf Steinacker" userId="9d1d2ab6-f8ae-44fc-9638-4261f14f0506" providerId="ADAL" clId="{15C2DC17-8BBB-4C05-810D-4088D2FAB203}" dt="2025-11-05T11:05:21.963" v="835"/>
          <ac:spMkLst>
            <pc:docMk/>
            <pc:sldMk cId="189268008" sldId="265"/>
            <ac:spMk id="5" creationId="{2ED12271-39DA-9C00-9386-1482CCC9FE24}"/>
          </ac:spMkLst>
        </pc:spChg>
        <pc:spChg chg="mod">
          <ac:chgData name="Olaf Steinacker" userId="9d1d2ab6-f8ae-44fc-9638-4261f14f0506" providerId="ADAL" clId="{15C2DC17-8BBB-4C05-810D-4088D2FAB203}" dt="2025-11-05T13:44:11.995" v="3220"/>
          <ac:spMkLst>
            <pc:docMk/>
            <pc:sldMk cId="189268008" sldId="265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6T10:56:25.058" v="3647" actId="1076"/>
          <ac:picMkLst>
            <pc:docMk/>
            <pc:sldMk cId="189268008" sldId="265"/>
            <ac:picMk id="3" creationId="{1BED1326-04E7-6D68-7AF7-0D7C7AF5417F}"/>
          </ac:picMkLst>
        </pc:picChg>
        <pc:picChg chg="add del mod">
          <ac:chgData name="Olaf Steinacker" userId="9d1d2ab6-f8ae-44fc-9638-4261f14f0506" providerId="ADAL" clId="{15C2DC17-8BBB-4C05-810D-4088D2FAB203}" dt="2025-11-05T13:30:47.805" v="3054" actId="478"/>
          <ac:picMkLst>
            <pc:docMk/>
            <pc:sldMk cId="189268008" sldId="265"/>
            <ac:picMk id="3" creationId="{FB1BE8DE-AB48-BB22-7BB7-C2E791D5B689}"/>
          </ac:picMkLst>
        </pc:picChg>
        <pc:picChg chg="del">
          <ac:chgData name="Olaf Steinacker" userId="9d1d2ab6-f8ae-44fc-9638-4261f14f0506" providerId="ADAL" clId="{15C2DC17-8BBB-4C05-810D-4088D2FAB203}" dt="2025-11-05T11:05:26.807" v="836" actId="478"/>
          <ac:picMkLst>
            <pc:docMk/>
            <pc:sldMk cId="189268008" sldId="265"/>
            <ac:picMk id="6" creationId="{253796E6-AB93-80A1-0456-A995A2A6CEE5}"/>
          </ac:picMkLst>
        </pc:picChg>
        <pc:picChg chg="add del mod">
          <ac:chgData name="Olaf Steinacker" userId="9d1d2ab6-f8ae-44fc-9638-4261f14f0506" providerId="ADAL" clId="{15C2DC17-8BBB-4C05-810D-4088D2FAB203}" dt="2025-11-06T10:56:19.723" v="3645" actId="478"/>
          <ac:picMkLst>
            <pc:docMk/>
            <pc:sldMk cId="189268008" sldId="265"/>
            <ac:picMk id="7" creationId="{4E006F30-DE5A-BD13-3026-399BE56DA89A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57:46.275" v="3650" actId="1076"/>
        <pc:sldMkLst>
          <pc:docMk/>
          <pc:sldMk cId="997494678" sldId="266"/>
        </pc:sldMkLst>
        <pc:spChg chg="mod">
          <ac:chgData name="Olaf Steinacker" userId="9d1d2ab6-f8ae-44fc-9638-4261f14f0506" providerId="ADAL" clId="{15C2DC17-8BBB-4C05-810D-4088D2FAB203}" dt="2025-11-05T12:32:42.829" v="1448" actId="20577"/>
          <ac:spMkLst>
            <pc:docMk/>
            <pc:sldMk cId="997494678" sldId="266"/>
            <ac:spMk id="2" creationId="{AB3F2733-4F47-7D68-1E25-4C6D65FF601D}"/>
          </ac:spMkLst>
        </pc:spChg>
        <pc:spChg chg="mod">
          <ac:chgData name="Olaf Steinacker" userId="9d1d2ab6-f8ae-44fc-9638-4261f14f0506" providerId="ADAL" clId="{15C2DC17-8BBB-4C05-810D-4088D2FAB203}" dt="2025-11-05T12:30:28.408" v="1295" actId="14100"/>
          <ac:spMkLst>
            <pc:docMk/>
            <pc:sldMk cId="997494678" sldId="266"/>
            <ac:spMk id="5" creationId="{2ED12271-39DA-9C00-9386-1482CCC9FE24}"/>
          </ac:spMkLst>
        </pc:spChg>
        <pc:spChg chg="mod">
          <ac:chgData name="Olaf Steinacker" userId="9d1d2ab6-f8ae-44fc-9638-4261f14f0506" providerId="ADAL" clId="{15C2DC17-8BBB-4C05-810D-4088D2FAB203}" dt="2025-11-05T13:44:16.805" v="3221"/>
          <ac:spMkLst>
            <pc:docMk/>
            <pc:sldMk cId="997494678" sldId="266"/>
            <ac:spMk id="15" creationId="{1CF4B7C6-457B-710B-6782-DFB49FC6139B}"/>
          </ac:spMkLst>
        </pc:spChg>
        <pc:picChg chg="add del mod">
          <ac:chgData name="Olaf Steinacker" userId="9d1d2ab6-f8ae-44fc-9638-4261f14f0506" providerId="ADAL" clId="{15C2DC17-8BBB-4C05-810D-4088D2FAB203}" dt="2025-11-06T10:57:40.962" v="3648" actId="478"/>
          <ac:picMkLst>
            <pc:docMk/>
            <pc:sldMk cId="997494678" sldId="266"/>
            <ac:picMk id="3" creationId="{DFDDC73F-9A92-608E-8532-113EF2B49261}"/>
          </ac:picMkLst>
        </pc:picChg>
        <pc:picChg chg="add mod">
          <ac:chgData name="Olaf Steinacker" userId="9d1d2ab6-f8ae-44fc-9638-4261f14f0506" providerId="ADAL" clId="{15C2DC17-8BBB-4C05-810D-4088D2FAB203}" dt="2025-11-06T10:57:46.275" v="3650" actId="1076"/>
          <ac:picMkLst>
            <pc:docMk/>
            <pc:sldMk cId="997494678" sldId="266"/>
            <ac:picMk id="6" creationId="{1D82C39C-A7BF-1BA7-3D03-AF434E1646F0}"/>
          </ac:picMkLst>
        </pc:picChg>
        <pc:picChg chg="del">
          <ac:chgData name="Olaf Steinacker" userId="9d1d2ab6-f8ae-44fc-9638-4261f14f0506" providerId="ADAL" clId="{15C2DC17-8BBB-4C05-810D-4088D2FAB203}" dt="2025-11-05T12:31:23.854" v="1432" actId="478"/>
          <ac:picMkLst>
            <pc:docMk/>
            <pc:sldMk cId="997494678" sldId="266"/>
            <ac:picMk id="6" creationId="{ED12613F-460D-D798-D131-88A6FC637C0E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6T10:38:07.332" v="3644" actId="1076"/>
        <pc:sldMkLst>
          <pc:docMk/>
          <pc:sldMk cId="1880245062" sldId="267"/>
        </pc:sldMkLst>
        <pc:spChg chg="mod">
          <ac:chgData name="Olaf Steinacker" userId="9d1d2ab6-f8ae-44fc-9638-4261f14f0506" providerId="ADAL" clId="{15C2DC17-8BBB-4C05-810D-4088D2FAB203}" dt="2025-11-05T13:38:07.708" v="3155" actId="1076"/>
          <ac:spMkLst>
            <pc:docMk/>
            <pc:sldMk cId="1880245062" sldId="267"/>
            <ac:spMk id="2" creationId="{AB3F2733-4F47-7D68-1E25-4C6D65FF601D}"/>
          </ac:spMkLst>
        </pc:spChg>
        <pc:spChg chg="del">
          <ac:chgData name="Olaf Steinacker" userId="9d1d2ab6-f8ae-44fc-9638-4261f14f0506" providerId="ADAL" clId="{15C2DC17-8BBB-4C05-810D-4088D2FAB203}" dt="2025-11-05T12:36:16.590" v="1579" actId="478"/>
          <ac:spMkLst>
            <pc:docMk/>
            <pc:sldMk cId="1880245062" sldId="267"/>
            <ac:spMk id="3" creationId="{6800FEA1-E020-AAEC-3617-4B4E54731943}"/>
          </ac:spMkLst>
        </pc:spChg>
        <pc:spChg chg="mod">
          <ac:chgData name="Olaf Steinacker" userId="9d1d2ab6-f8ae-44fc-9638-4261f14f0506" providerId="ADAL" clId="{15C2DC17-8BBB-4C05-810D-4088D2FAB203}" dt="2025-11-05T13:38:03.460" v="3154" actId="1076"/>
          <ac:spMkLst>
            <pc:docMk/>
            <pc:sldMk cId="1880245062" sldId="267"/>
            <ac:spMk id="5" creationId="{2ED12271-39DA-9C00-9386-1482CCC9FE24}"/>
          </ac:spMkLst>
        </pc:spChg>
        <pc:spChg chg="del">
          <ac:chgData name="Olaf Steinacker" userId="9d1d2ab6-f8ae-44fc-9638-4261f14f0506" providerId="ADAL" clId="{15C2DC17-8BBB-4C05-810D-4088D2FAB203}" dt="2025-11-05T12:36:14.607" v="1578" actId="478"/>
          <ac:spMkLst>
            <pc:docMk/>
            <pc:sldMk cId="1880245062" sldId="267"/>
            <ac:spMk id="6" creationId="{5EED369D-5E26-1778-9355-8841EE0D0AF4}"/>
          </ac:spMkLst>
        </pc:spChg>
        <pc:spChg chg="del mod">
          <ac:chgData name="Olaf Steinacker" userId="9d1d2ab6-f8ae-44fc-9638-4261f14f0506" providerId="ADAL" clId="{15C2DC17-8BBB-4C05-810D-4088D2FAB203}" dt="2025-11-05T12:35:13.998" v="1459" actId="478"/>
          <ac:spMkLst>
            <pc:docMk/>
            <pc:sldMk cId="1880245062" sldId="267"/>
            <ac:spMk id="7" creationId="{B4064020-84E5-49CB-DE3D-E8439D5A5643}"/>
          </ac:spMkLst>
        </pc:spChg>
        <pc:spChg chg="mod">
          <ac:chgData name="Olaf Steinacker" userId="9d1d2ab6-f8ae-44fc-9638-4261f14f0506" providerId="ADAL" clId="{15C2DC17-8BBB-4C05-810D-4088D2FAB203}" dt="2025-11-05T13:44:24.117" v="3222"/>
          <ac:spMkLst>
            <pc:docMk/>
            <pc:sldMk cId="1880245062" sldId="267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6T10:38:07.332" v="3644" actId="1076"/>
          <ac:picMkLst>
            <pc:docMk/>
            <pc:sldMk cId="1880245062" sldId="267"/>
            <ac:picMk id="3" creationId="{9ADCE35A-EAC0-42D2-1EBE-2A5B2149FB7E}"/>
          </ac:picMkLst>
        </pc:picChg>
        <pc:picChg chg="add del mod">
          <ac:chgData name="Olaf Steinacker" userId="9d1d2ab6-f8ae-44fc-9638-4261f14f0506" providerId="ADAL" clId="{15C2DC17-8BBB-4C05-810D-4088D2FAB203}" dt="2025-11-06T10:38:01.141" v="3642" actId="478"/>
          <ac:picMkLst>
            <pc:docMk/>
            <pc:sldMk cId="1880245062" sldId="267"/>
            <ac:picMk id="10" creationId="{C5D00B2E-BF7D-E8AA-A2C5-19B6AE33FE07}"/>
          </ac:picMkLst>
        </pc:picChg>
        <pc:picChg chg="del">
          <ac:chgData name="Olaf Steinacker" userId="9d1d2ab6-f8ae-44fc-9638-4261f14f0506" providerId="ADAL" clId="{15C2DC17-8BBB-4C05-810D-4088D2FAB203}" dt="2025-11-05T12:35:08.054" v="1457" actId="478"/>
          <ac:picMkLst>
            <pc:docMk/>
            <pc:sldMk cId="1880245062" sldId="267"/>
            <ac:picMk id="16" creationId="{FCA84EC4-45BF-2ACD-501C-112ED0FA1A1C}"/>
          </ac:picMkLst>
        </pc:picChg>
      </pc:sldChg>
      <pc:sldChg chg="addSp delSp modSp mod">
        <pc:chgData name="Olaf Steinacker" userId="9d1d2ab6-f8ae-44fc-9638-4261f14f0506" providerId="ADAL" clId="{15C2DC17-8BBB-4C05-810D-4088D2FAB203}" dt="2025-11-05T13:44:28.875" v="3223"/>
        <pc:sldMkLst>
          <pc:docMk/>
          <pc:sldMk cId="1220570983" sldId="268"/>
        </pc:sldMkLst>
        <pc:spChg chg="mod">
          <ac:chgData name="Olaf Steinacker" userId="9d1d2ab6-f8ae-44fc-9638-4261f14f0506" providerId="ADAL" clId="{15C2DC17-8BBB-4C05-810D-4088D2FAB203}" dt="2025-11-05T12:40:32.196" v="1680" actId="1076"/>
          <ac:spMkLst>
            <pc:docMk/>
            <pc:sldMk cId="1220570983" sldId="268"/>
            <ac:spMk id="2" creationId="{AB3F2733-4F47-7D68-1E25-4C6D65FF601D}"/>
          </ac:spMkLst>
        </pc:spChg>
        <pc:spChg chg="del">
          <ac:chgData name="Olaf Steinacker" userId="9d1d2ab6-f8ae-44fc-9638-4261f14f0506" providerId="ADAL" clId="{15C2DC17-8BBB-4C05-810D-4088D2FAB203}" dt="2025-11-05T12:38:45.078" v="1590" actId="478"/>
          <ac:spMkLst>
            <pc:docMk/>
            <pc:sldMk cId="1220570983" sldId="268"/>
            <ac:spMk id="3" creationId="{3A55C077-44FB-8047-B18C-B31C4751823D}"/>
          </ac:spMkLst>
        </pc:spChg>
        <pc:spChg chg="mod">
          <ac:chgData name="Olaf Steinacker" userId="9d1d2ab6-f8ae-44fc-9638-4261f14f0506" providerId="ADAL" clId="{15C2DC17-8BBB-4C05-810D-4088D2FAB203}" dt="2025-11-05T12:41:15.799" v="1693" actId="313"/>
          <ac:spMkLst>
            <pc:docMk/>
            <pc:sldMk cId="1220570983" sldId="268"/>
            <ac:spMk id="5" creationId="{2ED12271-39DA-9C00-9386-1482CCC9FE24}"/>
          </ac:spMkLst>
        </pc:spChg>
        <pc:spChg chg="del">
          <ac:chgData name="Olaf Steinacker" userId="9d1d2ab6-f8ae-44fc-9638-4261f14f0506" providerId="ADAL" clId="{15C2DC17-8BBB-4C05-810D-4088D2FAB203}" dt="2025-11-05T12:38:43.078" v="1589" actId="478"/>
          <ac:spMkLst>
            <pc:docMk/>
            <pc:sldMk cId="1220570983" sldId="268"/>
            <ac:spMk id="6" creationId="{DFBE79C7-8891-3CE2-9AFE-72DF8CEAEBB8}"/>
          </ac:spMkLst>
        </pc:spChg>
        <pc:spChg chg="mod">
          <ac:chgData name="Olaf Steinacker" userId="9d1d2ab6-f8ae-44fc-9638-4261f14f0506" providerId="ADAL" clId="{15C2DC17-8BBB-4C05-810D-4088D2FAB203}" dt="2025-11-05T13:44:28.875" v="3223"/>
          <ac:spMkLst>
            <pc:docMk/>
            <pc:sldMk cId="1220570983" sldId="268"/>
            <ac:spMk id="15" creationId="{1CF4B7C6-457B-710B-6782-DFB49FC6139B}"/>
          </ac:spMkLst>
        </pc:spChg>
        <pc:picChg chg="add mod">
          <ac:chgData name="Olaf Steinacker" userId="9d1d2ab6-f8ae-44fc-9638-4261f14f0506" providerId="ADAL" clId="{15C2DC17-8BBB-4C05-810D-4088D2FAB203}" dt="2025-11-05T13:38:23.492" v="3159" actId="14100"/>
          <ac:picMkLst>
            <pc:docMk/>
            <pc:sldMk cId="1220570983" sldId="268"/>
            <ac:picMk id="7" creationId="{AD7716AD-616B-7A1B-A8A2-3005CB70010F}"/>
          </ac:picMkLst>
        </pc:picChg>
        <pc:picChg chg="del">
          <ac:chgData name="Olaf Steinacker" userId="9d1d2ab6-f8ae-44fc-9638-4261f14f0506" providerId="ADAL" clId="{15C2DC17-8BBB-4C05-810D-4088D2FAB203}" dt="2025-11-05T12:38:40.765" v="1588" actId="478"/>
          <ac:picMkLst>
            <pc:docMk/>
            <pc:sldMk cId="1220570983" sldId="268"/>
            <ac:picMk id="10" creationId="{8964222B-BF5E-4710-A17A-CF88C8F313AD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6T11:00:50.586" v="3653" actId="1076"/>
        <pc:sldMkLst>
          <pc:docMk/>
          <pc:sldMk cId="1990890674" sldId="269"/>
        </pc:sldMkLst>
        <pc:spChg chg="mod">
          <ac:chgData name="Olaf Steinacker" userId="9d1d2ab6-f8ae-44fc-9638-4261f14f0506" providerId="ADAL" clId="{15C2DC17-8BBB-4C05-810D-4088D2FAB203}" dt="2025-11-05T12:57:58.745" v="1962" actId="20577"/>
          <ac:spMkLst>
            <pc:docMk/>
            <pc:sldMk cId="1990890674" sldId="269"/>
            <ac:spMk id="2" creationId="{478201E6-0C5A-EB63-FD93-B9BE3392DD47}"/>
          </ac:spMkLst>
        </pc:spChg>
        <pc:spChg chg="mod">
          <ac:chgData name="Olaf Steinacker" userId="9d1d2ab6-f8ae-44fc-9638-4261f14f0506" providerId="ADAL" clId="{15C2DC17-8BBB-4C05-810D-4088D2FAB203}" dt="2025-11-05T12:57:44.930" v="1956" actId="20577"/>
          <ac:spMkLst>
            <pc:docMk/>
            <pc:sldMk cId="1990890674" sldId="269"/>
            <ac:spMk id="5" creationId="{7F328E6E-6F6D-5025-F8C6-AB4201F8950C}"/>
          </ac:spMkLst>
        </pc:spChg>
        <pc:spChg chg="add mod">
          <ac:chgData name="Olaf Steinacker" userId="9d1d2ab6-f8ae-44fc-9638-4261f14f0506" providerId="ADAL" clId="{15C2DC17-8BBB-4C05-810D-4088D2FAB203}" dt="2025-11-05T13:51:33.674" v="3390" actId="20577"/>
          <ac:spMkLst>
            <pc:docMk/>
            <pc:sldMk cId="1990890674" sldId="269"/>
            <ac:spMk id="6" creationId="{7F52FACD-A95C-4E7C-A187-050110092D30}"/>
          </ac:spMkLst>
        </pc:spChg>
        <pc:spChg chg="add mod">
          <ac:chgData name="Olaf Steinacker" userId="9d1d2ab6-f8ae-44fc-9638-4261f14f0506" providerId="ADAL" clId="{15C2DC17-8BBB-4C05-810D-4088D2FAB203}" dt="2025-11-05T13:51:10.505" v="3379" actId="14100"/>
          <ac:spMkLst>
            <pc:docMk/>
            <pc:sldMk cId="1990890674" sldId="269"/>
            <ac:spMk id="10" creationId="{83FEB3D5-6212-0758-1540-36667F647D40}"/>
          </ac:spMkLst>
        </pc:spChg>
        <pc:spChg chg="mod">
          <ac:chgData name="Olaf Steinacker" userId="9d1d2ab6-f8ae-44fc-9638-4261f14f0506" providerId="ADAL" clId="{15C2DC17-8BBB-4C05-810D-4088D2FAB203}" dt="2025-11-05T13:44:33.964" v="3224"/>
          <ac:spMkLst>
            <pc:docMk/>
            <pc:sldMk cId="1990890674" sldId="269"/>
            <ac:spMk id="15" creationId="{5CE962F5-4466-596A-7992-95564DFF4E0D}"/>
          </ac:spMkLst>
        </pc:spChg>
        <pc:picChg chg="add del mod">
          <ac:chgData name="Olaf Steinacker" userId="9d1d2ab6-f8ae-44fc-9638-4261f14f0506" providerId="ADAL" clId="{15C2DC17-8BBB-4C05-810D-4088D2FAB203}" dt="2025-11-06T10:59:00.458" v="3651" actId="478"/>
          <ac:picMkLst>
            <pc:docMk/>
            <pc:sldMk cId="1990890674" sldId="269"/>
            <ac:picMk id="3" creationId="{EC31FE06-2C69-3E45-4BF7-0AE21C1C5D89}"/>
          </ac:picMkLst>
        </pc:picChg>
        <pc:picChg chg="add mod">
          <ac:chgData name="Olaf Steinacker" userId="9d1d2ab6-f8ae-44fc-9638-4261f14f0506" providerId="ADAL" clId="{15C2DC17-8BBB-4C05-810D-4088D2FAB203}" dt="2025-11-06T11:00:50.586" v="3653" actId="1076"/>
          <ac:picMkLst>
            <pc:docMk/>
            <pc:sldMk cId="1990890674" sldId="269"/>
            <ac:picMk id="7" creationId="{C8570F9C-03DF-0D5B-2315-FD3E419D96CC}"/>
          </ac:picMkLst>
        </pc:picChg>
        <pc:picChg chg="del">
          <ac:chgData name="Olaf Steinacker" userId="9d1d2ab6-f8ae-44fc-9638-4261f14f0506" providerId="ADAL" clId="{15C2DC17-8BBB-4C05-810D-4088D2FAB203}" dt="2025-11-05T12:42:28.860" v="1700" actId="478"/>
          <ac:picMkLst>
            <pc:docMk/>
            <pc:sldMk cId="1990890674" sldId="269"/>
            <ac:picMk id="7" creationId="{FDCE1A11-4199-74CF-DC05-CA02F85EEAE4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6T11:04:17.417" v="3656" actId="1076"/>
        <pc:sldMkLst>
          <pc:docMk/>
          <pc:sldMk cId="3709388537" sldId="270"/>
        </pc:sldMkLst>
        <pc:spChg chg="mod">
          <ac:chgData name="Olaf Steinacker" userId="9d1d2ab6-f8ae-44fc-9638-4261f14f0506" providerId="ADAL" clId="{15C2DC17-8BBB-4C05-810D-4088D2FAB203}" dt="2025-11-05T13:04:43.888" v="2137" actId="6549"/>
          <ac:spMkLst>
            <pc:docMk/>
            <pc:sldMk cId="3709388537" sldId="270"/>
            <ac:spMk id="2" creationId="{8CCA80A4-CECA-6A45-EC7E-AD13D1D8B2E3}"/>
          </ac:spMkLst>
        </pc:spChg>
        <pc:spChg chg="mod">
          <ac:chgData name="Olaf Steinacker" userId="9d1d2ab6-f8ae-44fc-9638-4261f14f0506" providerId="ADAL" clId="{15C2DC17-8BBB-4C05-810D-4088D2FAB203}" dt="2025-11-05T13:05:54.091" v="2144" actId="20577"/>
          <ac:spMkLst>
            <pc:docMk/>
            <pc:sldMk cId="3709388537" sldId="270"/>
            <ac:spMk id="5" creationId="{A41CAA93-80BC-135F-4771-7E3E83DB217B}"/>
          </ac:spMkLst>
        </pc:spChg>
        <pc:spChg chg="add mod">
          <ac:chgData name="Olaf Steinacker" userId="9d1d2ab6-f8ae-44fc-9638-4261f14f0506" providerId="ADAL" clId="{15C2DC17-8BBB-4C05-810D-4088D2FAB203}" dt="2025-11-05T13:40:17.004" v="3190" actId="1076"/>
          <ac:spMkLst>
            <pc:docMk/>
            <pc:sldMk cId="3709388537" sldId="270"/>
            <ac:spMk id="6" creationId="{D2DCA575-1766-E565-FE17-97AE817FC42F}"/>
          </ac:spMkLst>
        </pc:spChg>
        <pc:spChg chg="mod">
          <ac:chgData name="Olaf Steinacker" userId="9d1d2ab6-f8ae-44fc-9638-4261f14f0506" providerId="ADAL" clId="{15C2DC17-8BBB-4C05-810D-4088D2FAB203}" dt="2025-11-05T13:44:38.915" v="3225"/>
          <ac:spMkLst>
            <pc:docMk/>
            <pc:sldMk cId="3709388537" sldId="270"/>
            <ac:spMk id="15" creationId="{B1DD5D9C-21B5-E12F-21CE-DBE021D39BD2}"/>
          </ac:spMkLst>
        </pc:spChg>
        <pc:picChg chg="add del mod">
          <ac:chgData name="Olaf Steinacker" userId="9d1d2ab6-f8ae-44fc-9638-4261f14f0506" providerId="ADAL" clId="{15C2DC17-8BBB-4C05-810D-4088D2FAB203}" dt="2025-11-06T11:04:05.897" v="3654" actId="478"/>
          <ac:picMkLst>
            <pc:docMk/>
            <pc:sldMk cId="3709388537" sldId="270"/>
            <ac:picMk id="3" creationId="{193EDE03-53B5-8836-F2CA-306E14AE8901}"/>
          </ac:picMkLst>
        </pc:picChg>
        <pc:picChg chg="add mod">
          <ac:chgData name="Olaf Steinacker" userId="9d1d2ab6-f8ae-44fc-9638-4261f14f0506" providerId="ADAL" clId="{15C2DC17-8BBB-4C05-810D-4088D2FAB203}" dt="2025-11-06T11:04:17.417" v="3656" actId="1076"/>
          <ac:picMkLst>
            <pc:docMk/>
            <pc:sldMk cId="3709388537" sldId="270"/>
            <ac:picMk id="7" creationId="{78481994-302C-A664-A2D4-22CD818C80C6}"/>
          </ac:picMkLst>
        </pc:picChg>
        <pc:picChg chg="del">
          <ac:chgData name="Olaf Steinacker" userId="9d1d2ab6-f8ae-44fc-9638-4261f14f0506" providerId="ADAL" clId="{15C2DC17-8BBB-4C05-810D-4088D2FAB203}" dt="2025-11-05T12:59:21.073" v="1970" actId="478"/>
          <ac:picMkLst>
            <pc:docMk/>
            <pc:sldMk cId="3709388537" sldId="270"/>
            <ac:picMk id="7" creationId="{8548B25B-FE45-2624-737D-881A54336E96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5T13:44:44.715" v="3226"/>
        <pc:sldMkLst>
          <pc:docMk/>
          <pc:sldMk cId="2353909543" sldId="271"/>
        </pc:sldMkLst>
        <pc:spChg chg="mod">
          <ac:chgData name="Olaf Steinacker" userId="9d1d2ab6-f8ae-44fc-9638-4261f14f0506" providerId="ADAL" clId="{15C2DC17-8BBB-4C05-810D-4088D2FAB203}" dt="2025-11-05T13:07:53.472" v="2273" actId="1076"/>
          <ac:spMkLst>
            <pc:docMk/>
            <pc:sldMk cId="2353909543" sldId="271"/>
            <ac:spMk id="2" creationId="{8E4F6E83-246A-B5B2-4400-F64C0D7EE817}"/>
          </ac:spMkLst>
        </pc:spChg>
        <pc:spChg chg="mod">
          <ac:chgData name="Olaf Steinacker" userId="9d1d2ab6-f8ae-44fc-9638-4261f14f0506" providerId="ADAL" clId="{15C2DC17-8BBB-4C05-810D-4088D2FAB203}" dt="2025-11-05T13:06:26.562" v="2147" actId="20577"/>
          <ac:spMkLst>
            <pc:docMk/>
            <pc:sldMk cId="2353909543" sldId="271"/>
            <ac:spMk id="5" creationId="{6E56AADE-FBD9-3D0D-9B52-AECE930D619D}"/>
          </ac:spMkLst>
        </pc:spChg>
        <pc:spChg chg="mod">
          <ac:chgData name="Olaf Steinacker" userId="9d1d2ab6-f8ae-44fc-9638-4261f14f0506" providerId="ADAL" clId="{15C2DC17-8BBB-4C05-810D-4088D2FAB203}" dt="2025-11-05T13:44:44.715" v="3226"/>
          <ac:spMkLst>
            <pc:docMk/>
            <pc:sldMk cId="2353909543" sldId="271"/>
            <ac:spMk id="15" creationId="{C4793517-3395-CAC1-D9F4-D3D1731D201A}"/>
          </ac:spMkLst>
        </pc:spChg>
        <pc:picChg chg="add mod">
          <ac:chgData name="Olaf Steinacker" userId="9d1d2ab6-f8ae-44fc-9638-4261f14f0506" providerId="ADAL" clId="{15C2DC17-8BBB-4C05-810D-4088D2FAB203}" dt="2025-11-05T13:09:04.784" v="2276" actId="1076"/>
          <ac:picMkLst>
            <pc:docMk/>
            <pc:sldMk cId="2353909543" sldId="271"/>
            <ac:picMk id="3" creationId="{D4D1E95B-203A-3639-4AA0-AC9FB3560CAA}"/>
          </ac:picMkLst>
        </pc:picChg>
        <pc:picChg chg="del">
          <ac:chgData name="Olaf Steinacker" userId="9d1d2ab6-f8ae-44fc-9638-4261f14f0506" providerId="ADAL" clId="{15C2DC17-8BBB-4C05-810D-4088D2FAB203}" dt="2025-11-05T13:06:29.329" v="2148" actId="478"/>
          <ac:picMkLst>
            <pc:docMk/>
            <pc:sldMk cId="2353909543" sldId="271"/>
            <ac:picMk id="7" creationId="{0134A1A3-B276-C8E1-D248-12E2860B0EEA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5T13:44:49.620" v="3227"/>
        <pc:sldMkLst>
          <pc:docMk/>
          <pc:sldMk cId="1716659909" sldId="272"/>
        </pc:sldMkLst>
        <pc:spChg chg="mod">
          <ac:chgData name="Olaf Steinacker" userId="9d1d2ab6-f8ae-44fc-9638-4261f14f0506" providerId="ADAL" clId="{15C2DC17-8BBB-4C05-810D-4088D2FAB203}" dt="2025-11-05T13:10:50.850" v="2346" actId="14100"/>
          <ac:spMkLst>
            <pc:docMk/>
            <pc:sldMk cId="1716659909" sldId="272"/>
            <ac:spMk id="2" creationId="{B22855DD-8EE3-E716-0807-6B7CB42BBCD5}"/>
          </ac:spMkLst>
        </pc:spChg>
        <pc:spChg chg="mod">
          <ac:chgData name="Olaf Steinacker" userId="9d1d2ab6-f8ae-44fc-9638-4261f14f0506" providerId="ADAL" clId="{15C2DC17-8BBB-4C05-810D-4088D2FAB203}" dt="2025-11-05T13:12:43.323" v="2352" actId="20577"/>
          <ac:spMkLst>
            <pc:docMk/>
            <pc:sldMk cId="1716659909" sldId="272"/>
            <ac:spMk id="5" creationId="{28B59262-8551-FAB1-9914-CE4DAEB5A28E}"/>
          </ac:spMkLst>
        </pc:spChg>
        <pc:spChg chg="mod">
          <ac:chgData name="Olaf Steinacker" userId="9d1d2ab6-f8ae-44fc-9638-4261f14f0506" providerId="ADAL" clId="{15C2DC17-8BBB-4C05-810D-4088D2FAB203}" dt="2025-11-05T13:44:49.620" v="3227"/>
          <ac:spMkLst>
            <pc:docMk/>
            <pc:sldMk cId="1716659909" sldId="272"/>
            <ac:spMk id="15" creationId="{D7D283CF-C1A0-2E12-424C-1FC197DA6FAC}"/>
          </ac:spMkLst>
        </pc:spChg>
        <pc:picChg chg="del">
          <ac:chgData name="Olaf Steinacker" userId="9d1d2ab6-f8ae-44fc-9638-4261f14f0506" providerId="ADAL" clId="{15C2DC17-8BBB-4C05-810D-4088D2FAB203}" dt="2025-11-05T13:10:23.051" v="2281" actId="478"/>
          <ac:picMkLst>
            <pc:docMk/>
            <pc:sldMk cId="1716659909" sldId="272"/>
            <ac:picMk id="3" creationId="{FC6FF77B-11F5-B9E9-6723-1B75BD86FF6D}"/>
          </ac:picMkLst>
        </pc:picChg>
        <pc:picChg chg="add mod">
          <ac:chgData name="Olaf Steinacker" userId="9d1d2ab6-f8ae-44fc-9638-4261f14f0506" providerId="ADAL" clId="{15C2DC17-8BBB-4C05-810D-4088D2FAB203}" dt="2025-11-05T13:40:56.660" v="3192" actId="14100"/>
          <ac:picMkLst>
            <pc:docMk/>
            <pc:sldMk cId="1716659909" sldId="272"/>
            <ac:picMk id="6" creationId="{11476E4B-D433-A629-93CA-977210A5429C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6T11:07:08.655" v="3663" actId="1076"/>
        <pc:sldMkLst>
          <pc:docMk/>
          <pc:sldMk cId="2748737225" sldId="273"/>
        </pc:sldMkLst>
        <pc:spChg chg="mod">
          <ac:chgData name="Olaf Steinacker" userId="9d1d2ab6-f8ae-44fc-9638-4261f14f0506" providerId="ADAL" clId="{15C2DC17-8BBB-4C05-810D-4088D2FAB203}" dt="2025-11-05T13:16:54.163" v="2858" actId="5793"/>
          <ac:spMkLst>
            <pc:docMk/>
            <pc:sldMk cId="2748737225" sldId="273"/>
            <ac:spMk id="2" creationId="{DAB46C70-6186-00F3-F261-86730F81B6D5}"/>
          </ac:spMkLst>
        </pc:spChg>
        <pc:spChg chg="mod">
          <ac:chgData name="Olaf Steinacker" userId="9d1d2ab6-f8ae-44fc-9638-4261f14f0506" providerId="ADAL" clId="{15C2DC17-8BBB-4C05-810D-4088D2FAB203}" dt="2025-11-05T13:17:00.091" v="2860" actId="20577"/>
          <ac:spMkLst>
            <pc:docMk/>
            <pc:sldMk cId="2748737225" sldId="273"/>
            <ac:spMk id="5" creationId="{2E1E3E90-183E-52E7-E5B1-84B5AF65507B}"/>
          </ac:spMkLst>
        </pc:spChg>
        <pc:spChg chg="add mod">
          <ac:chgData name="Olaf Steinacker" userId="9d1d2ab6-f8ae-44fc-9638-4261f14f0506" providerId="ADAL" clId="{15C2DC17-8BBB-4C05-810D-4088D2FAB203}" dt="2025-11-06T11:07:04.047" v="3662" actId="1076"/>
          <ac:spMkLst>
            <pc:docMk/>
            <pc:sldMk cId="2748737225" sldId="273"/>
            <ac:spMk id="10" creationId="{69A50752-BB2A-A099-8A01-C153109AB631}"/>
          </ac:spMkLst>
        </pc:spChg>
        <pc:spChg chg="mod">
          <ac:chgData name="Olaf Steinacker" userId="9d1d2ab6-f8ae-44fc-9638-4261f14f0506" providerId="ADAL" clId="{15C2DC17-8BBB-4C05-810D-4088D2FAB203}" dt="2025-11-05T13:44:55.529" v="3228"/>
          <ac:spMkLst>
            <pc:docMk/>
            <pc:sldMk cId="2748737225" sldId="273"/>
            <ac:spMk id="15" creationId="{3F139C78-BF24-F81B-0C1B-71484065B246}"/>
          </ac:spMkLst>
        </pc:spChg>
        <pc:picChg chg="del">
          <ac:chgData name="Olaf Steinacker" userId="9d1d2ab6-f8ae-44fc-9638-4261f14f0506" providerId="ADAL" clId="{15C2DC17-8BBB-4C05-810D-4088D2FAB203}" dt="2025-11-05T13:13:09.762" v="2354" actId="478"/>
          <ac:picMkLst>
            <pc:docMk/>
            <pc:sldMk cId="2748737225" sldId="273"/>
            <ac:picMk id="3" creationId="{4E3363E0-2445-7B8A-6B7C-3F8B02565E91}"/>
          </ac:picMkLst>
        </pc:picChg>
        <pc:picChg chg="add mod">
          <ac:chgData name="Olaf Steinacker" userId="9d1d2ab6-f8ae-44fc-9638-4261f14f0506" providerId="ADAL" clId="{15C2DC17-8BBB-4C05-810D-4088D2FAB203}" dt="2025-11-06T11:07:08.655" v="3663" actId="1076"/>
          <ac:picMkLst>
            <pc:docMk/>
            <pc:sldMk cId="2748737225" sldId="273"/>
            <ac:picMk id="3" creationId="{6D911721-0B96-78E6-59E0-1A4C7B852783}"/>
          </ac:picMkLst>
        </pc:picChg>
        <pc:picChg chg="add del mod">
          <ac:chgData name="Olaf Steinacker" userId="9d1d2ab6-f8ae-44fc-9638-4261f14f0506" providerId="ADAL" clId="{15C2DC17-8BBB-4C05-810D-4088D2FAB203}" dt="2025-11-06T11:04:40.881" v="3657" actId="478"/>
          <ac:picMkLst>
            <pc:docMk/>
            <pc:sldMk cId="2748737225" sldId="273"/>
            <ac:picMk id="6" creationId="{7BB60F70-95F1-32DA-202E-05B725722284}"/>
          </ac:picMkLst>
        </pc:picChg>
        <pc:picChg chg="add del mod">
          <ac:chgData name="Olaf Steinacker" userId="9d1d2ab6-f8ae-44fc-9638-4261f14f0506" providerId="ADAL" clId="{15C2DC17-8BBB-4C05-810D-4088D2FAB203}" dt="2025-11-05T13:35:01.752" v="3067" actId="478"/>
          <ac:picMkLst>
            <pc:docMk/>
            <pc:sldMk cId="2748737225" sldId="273"/>
            <ac:picMk id="7" creationId="{676FEE9D-6DA7-53D8-C98E-F8B8C76737A5}"/>
          </ac:picMkLst>
        </pc:picChg>
      </pc:sldChg>
      <pc:sldChg chg="addSp delSp modSp add mod">
        <pc:chgData name="Olaf Steinacker" userId="9d1d2ab6-f8ae-44fc-9638-4261f14f0506" providerId="ADAL" clId="{15C2DC17-8BBB-4C05-810D-4088D2FAB203}" dt="2025-11-06T10:15:09.218" v="3624" actId="20577"/>
        <pc:sldMkLst>
          <pc:docMk/>
          <pc:sldMk cId="1907251673" sldId="274"/>
        </pc:sldMkLst>
        <pc:spChg chg="del mod">
          <ac:chgData name="Olaf Steinacker" userId="9d1d2ab6-f8ae-44fc-9638-4261f14f0506" providerId="ADAL" clId="{15C2DC17-8BBB-4C05-810D-4088D2FAB203}" dt="2025-11-05T13:19:01.655" v="2887" actId="478"/>
          <ac:spMkLst>
            <pc:docMk/>
            <pc:sldMk cId="1907251673" sldId="274"/>
            <ac:spMk id="2" creationId="{21DB9FFA-C8F4-5A70-4A5A-65082855F46C}"/>
          </ac:spMkLst>
        </pc:spChg>
        <pc:spChg chg="mod">
          <ac:chgData name="Olaf Steinacker" userId="9d1d2ab6-f8ae-44fc-9638-4261f14f0506" providerId="ADAL" clId="{15C2DC17-8BBB-4C05-810D-4088D2FAB203}" dt="2025-11-05T13:18:54.930" v="2884" actId="20577"/>
          <ac:spMkLst>
            <pc:docMk/>
            <pc:sldMk cId="1907251673" sldId="274"/>
            <ac:spMk id="5" creationId="{0D135E63-0BE3-74BD-0263-3FBDD15AC6EC}"/>
          </ac:spMkLst>
        </pc:spChg>
        <pc:spChg chg="add mod">
          <ac:chgData name="Olaf Steinacker" userId="9d1d2ab6-f8ae-44fc-9638-4261f14f0506" providerId="ADAL" clId="{15C2DC17-8BBB-4C05-810D-4088D2FAB203}" dt="2025-11-06T10:15:09.218" v="3624" actId="20577"/>
          <ac:spMkLst>
            <pc:docMk/>
            <pc:sldMk cId="1907251673" sldId="274"/>
            <ac:spMk id="7" creationId="{F5CB1FD7-9941-8E6C-D67E-3F0E2DBE1CA8}"/>
          </ac:spMkLst>
        </pc:spChg>
        <pc:spChg chg="mod">
          <ac:chgData name="Olaf Steinacker" userId="9d1d2ab6-f8ae-44fc-9638-4261f14f0506" providerId="ADAL" clId="{15C2DC17-8BBB-4C05-810D-4088D2FAB203}" dt="2025-11-05T13:45:00.334" v="3229"/>
          <ac:spMkLst>
            <pc:docMk/>
            <pc:sldMk cId="1907251673" sldId="274"/>
            <ac:spMk id="15" creationId="{B73111C8-E966-7948-BEDE-E35FE79A6655}"/>
          </ac:spMkLst>
        </pc:spChg>
        <pc:picChg chg="del">
          <ac:chgData name="Olaf Steinacker" userId="9d1d2ab6-f8ae-44fc-9638-4261f14f0506" providerId="ADAL" clId="{15C2DC17-8BBB-4C05-810D-4088D2FAB203}" dt="2025-11-05T13:18:58.545" v="2885" actId="478"/>
          <ac:picMkLst>
            <pc:docMk/>
            <pc:sldMk cId="1907251673" sldId="274"/>
            <ac:picMk id="3" creationId="{5CA9EF18-4F7A-BFA1-A68E-91E0468C102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1672F-9849-4D2D-837E-9B7AB0272F77}" type="datetimeFigureOut">
              <a:rPr lang="de-DE" smtClean="0"/>
              <a:t>06.11.2025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2B74A-881C-4DA5-BF21-17CC237FACF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095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05DA-2150-4423-82D0-71FF05D2C96B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676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2296-9BA3-4879-9C3F-5AB2D5CDF5C1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24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7CD0E-5795-47EB-9DBA-C31AD1FFA40B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044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B2922-12ED-4A6B-B3A6-7EC24AFD8A56}" type="datetime1">
              <a:rPr lang="de-DE" smtClean="0"/>
              <a:t>06.11.2025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418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6D7C6-628E-4DA0-9088-328E0AE274E6}" type="datetime1">
              <a:rPr lang="de-DE" smtClean="0"/>
              <a:t>06.11.2025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79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80C3-5BAB-43B3-8B60-5786BCAC5EA9}" type="datetime1">
              <a:rPr lang="de-DE" smtClean="0"/>
              <a:t>06.11.2025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19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2C762-2ADB-4CE1-A32C-88D60A418AF6}" type="datetime1">
              <a:rPr lang="de-DE" smtClean="0"/>
              <a:t>06.11.2025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306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356BE-5B25-41A2-AC44-BC60BB97B2F7}" type="datetime1">
              <a:rPr lang="de-DE" smtClean="0"/>
              <a:t>06.11.2025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4718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0CC5-45C1-4A17-960E-1365740F1AE2}" type="datetime1">
              <a:rPr lang="de-DE" smtClean="0"/>
              <a:t>06.11.2025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5629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625C-31B4-4E9A-B208-C4F20BC74FC7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23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809B-39F3-4C39-A87E-D7266F647016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032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ADEC9-E962-42B8-A628-BFF49446F2CF}" type="datetime1">
              <a:rPr lang="de-DE" smtClean="0"/>
              <a:t>06.11.2025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A2728-6264-40A3-89B3-0B302A3DD3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56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356AE1FE-40F3-4A7D-BC97-C19B29A43C6B}"/>
              </a:ext>
            </a:extLst>
          </p:cNvPr>
          <p:cNvSpPr/>
          <p:nvPr/>
        </p:nvSpPr>
        <p:spPr>
          <a:xfrm>
            <a:off x="4763" y="6528074"/>
            <a:ext cx="9144000" cy="717213"/>
          </a:xfrm>
          <a:prstGeom prst="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>
              <a:solidFill>
                <a:srgbClr val="0099FF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5F731C-EE97-431C-8F35-2555E105084E}"/>
              </a:ext>
            </a:extLst>
          </p:cNvPr>
          <p:cNvSpPr txBox="1"/>
          <p:nvPr/>
        </p:nvSpPr>
        <p:spPr>
          <a:xfrm>
            <a:off x="344658" y="329926"/>
            <a:ext cx="46159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D2C8AD-5E50-48E3-B452-364D01D8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5312" y="6749758"/>
            <a:ext cx="553484" cy="273844"/>
          </a:xfrm>
          <a:effectLst/>
        </p:spPr>
        <p:txBody>
          <a:bodyPr/>
          <a:lstStyle/>
          <a:p>
            <a:r>
              <a:rPr lang="de-DE" sz="1350" dirty="0">
                <a:solidFill>
                  <a:schemeClr val="bg1"/>
                </a:solidFill>
                <a:latin typeface="TT Norms Medium" panose="02000803030000020003" pitchFamily="50" charset="0"/>
              </a:rPr>
              <a:t>     </a:t>
            </a:r>
            <a:fld id="{135A2728-6264-40A3-89B3-0B302A3DD31F}" type="slidenum">
              <a:rPr lang="de-DE" sz="1350">
                <a:solidFill>
                  <a:schemeClr val="bg1"/>
                </a:solidFill>
                <a:latin typeface="TT Norms Medium" panose="02000803030000020003" pitchFamily="50" charset="0"/>
              </a:rPr>
              <a:t>1</a:t>
            </a:fld>
            <a:endParaRPr lang="de-DE" sz="1350" dirty="0">
              <a:solidFill>
                <a:schemeClr val="bg1"/>
              </a:solidFill>
              <a:latin typeface="TT Norms Medium" panose="02000803030000020003" pitchFamily="50" charset="0"/>
            </a:endParaRPr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C5BD812E-DA31-4525-943B-430591418DFB}"/>
              </a:ext>
            </a:extLst>
          </p:cNvPr>
          <p:cNvCxnSpPr>
            <a:cxnSpLocks/>
          </p:cNvCxnSpPr>
          <p:nvPr/>
        </p:nvCxnSpPr>
        <p:spPr>
          <a:xfrm>
            <a:off x="0" y="997307"/>
            <a:ext cx="9144000" cy="0"/>
          </a:xfrm>
          <a:prstGeom prst="line">
            <a:avLst/>
          </a:prstGeom>
          <a:ln w="31750" cmpd="sng">
            <a:solidFill>
              <a:srgbClr val="0038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0FE6FE23-B404-4C58-B222-BD1EDEEC0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078" y="61554"/>
            <a:ext cx="1490469" cy="80301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EB5C96D6-2F00-2961-18A5-E06E3D3C47AB}"/>
              </a:ext>
            </a:extLst>
          </p:cNvPr>
          <p:cNvSpPr txBox="1"/>
          <p:nvPr/>
        </p:nvSpPr>
        <p:spPr>
          <a:xfrm>
            <a:off x="487451" y="1884719"/>
            <a:ext cx="828989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800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</a:t>
            </a:r>
            <a:br>
              <a:rPr lang="de-DE" sz="5800" dirty="0">
                <a:solidFill>
                  <a:srgbClr val="00386D"/>
                </a:solidFill>
                <a:latin typeface="TT Norms Medium" panose="02000803030000020003" pitchFamily="50" charset="0"/>
              </a:rPr>
            </a:br>
            <a:r>
              <a:rPr lang="de-DE" sz="5800" dirty="0">
                <a:solidFill>
                  <a:srgbClr val="00386D"/>
                </a:solidFill>
                <a:latin typeface="TT Norms Medium" panose="02000803030000020003" pitchFamily="50" charset="0"/>
              </a:rPr>
              <a:t>zu ChatGPT &amp; Co.</a:t>
            </a:r>
          </a:p>
          <a:p>
            <a:pPr algn="ctr"/>
            <a:r>
              <a:rPr lang="de-DE" sz="900" dirty="0">
                <a:solidFill>
                  <a:srgbClr val="00386D"/>
                </a:solidFill>
                <a:latin typeface="TT Norms Medium" panose="02000803030000020003" pitchFamily="50" charset="0"/>
              </a:rPr>
              <a:t> </a:t>
            </a:r>
          </a:p>
          <a:p>
            <a:pPr algn="ctr"/>
            <a:r>
              <a:rPr lang="de-DE" sz="4800" dirty="0">
                <a:solidFill>
                  <a:srgbClr val="00386D"/>
                </a:solidFill>
                <a:latin typeface="TT Norms Medium" panose="02000803030000020003" pitchFamily="50" charset="0"/>
              </a:rPr>
              <a:t>Endergebnisse</a:t>
            </a:r>
          </a:p>
          <a:p>
            <a:pPr algn="ctr"/>
            <a:endParaRPr lang="de-DE" sz="14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algn="ctr"/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Teilnehmende: 1.509; Laufzeit: 1. bis 31. Oktober 2025</a:t>
            </a:r>
          </a:p>
          <a:p>
            <a:pPr algn="ctr"/>
            <a:endParaRPr lang="de-DE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algn="ctr"/>
            <a:endParaRPr lang="de-DE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algn="ctr"/>
            <a:br>
              <a:rPr lang="de-DE" sz="900" dirty="0">
                <a:solidFill>
                  <a:srgbClr val="00386D"/>
                </a:solidFill>
                <a:latin typeface="TT Norms Medium" panose="02000803030000020003" pitchFamily="50" charset="0"/>
              </a:rPr>
            </a:br>
            <a:r>
              <a:rPr lang="de-DE" sz="1400" dirty="0">
                <a:solidFill>
                  <a:srgbClr val="00386D"/>
                </a:solidFill>
                <a:latin typeface="TT Norms Medium" panose="02000803030000020003" pitchFamily="50" charset="0"/>
              </a:rPr>
              <a:t>(Fehlende Prozent zu 100 ergeben sich aus nicht beantworteten Fragen. </a:t>
            </a:r>
            <a:br>
              <a:rPr lang="de-DE" sz="1400" dirty="0">
                <a:solidFill>
                  <a:srgbClr val="00386D"/>
                </a:solidFill>
                <a:latin typeface="TT Norms Medium" panose="02000803030000020003" pitchFamily="50" charset="0"/>
              </a:rPr>
            </a:br>
            <a:r>
              <a:rPr lang="de-DE" sz="1400" dirty="0">
                <a:solidFill>
                  <a:srgbClr val="00386D"/>
                </a:solidFill>
                <a:latin typeface="TT Norms Medium" panose="02000803030000020003" pitchFamily="50" charset="0"/>
              </a:rPr>
              <a:t>Prozente über 100 ergeben sich bei Fragen mit der Möglichkeit von Mehrfachnennungen.)</a:t>
            </a:r>
            <a:endParaRPr lang="de-DE" dirty="0">
              <a:solidFill>
                <a:srgbClr val="00386D"/>
              </a:solidFill>
              <a:latin typeface="TT Norms Medium" panose="020008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9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2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2900" y="380558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1001506" y="1044523"/>
            <a:ext cx="5412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1. An welcher Schulform arbeiten Sie?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B96773C-425B-9E41-5369-1FE6FA2BC49B}"/>
              </a:ext>
            </a:extLst>
          </p:cNvPr>
          <p:cNvSpPr txBox="1"/>
          <p:nvPr/>
        </p:nvSpPr>
        <p:spPr>
          <a:xfrm>
            <a:off x="1001506" y="1600888"/>
            <a:ext cx="1750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Gymnasium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Gesamtschule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Weiterbildungskolleg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andere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0DA7913-116B-C3CC-3A66-7C5F839F9924}"/>
              </a:ext>
            </a:extLst>
          </p:cNvPr>
          <p:cNvSpPr txBox="1"/>
          <p:nvPr/>
        </p:nvSpPr>
        <p:spPr>
          <a:xfrm>
            <a:off x="6042019" y="3518081"/>
            <a:ext cx="20073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Gymnasium: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87%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Gesamtschule: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11%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Weiterbildungskolleg: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1%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Andere: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1%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35117BDB-D093-4CF5-22DC-0E08D8664ED7}"/>
              </a:ext>
            </a:extLst>
          </p:cNvPr>
          <p:cNvSpPr/>
          <p:nvPr/>
        </p:nvSpPr>
        <p:spPr>
          <a:xfrm>
            <a:off x="6293224" y="2680447"/>
            <a:ext cx="2178423" cy="1021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9FFCB33-659C-530B-2AF1-87E7B0AB2EE9}"/>
              </a:ext>
            </a:extLst>
          </p:cNvPr>
          <p:cNvSpPr/>
          <p:nvPr/>
        </p:nvSpPr>
        <p:spPr>
          <a:xfrm>
            <a:off x="6024089" y="3513526"/>
            <a:ext cx="2047875" cy="1020218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ADF2CA-6D99-6ED9-5DD5-C2099025C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48" y="2675486"/>
            <a:ext cx="5027227" cy="293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79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3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2900" y="290154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1001506" y="999858"/>
            <a:ext cx="25179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2. Wie alt sind Sie?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A348879-C8B1-A677-8C78-9F93F95BCFF6}"/>
              </a:ext>
            </a:extLst>
          </p:cNvPr>
          <p:cNvSpPr txBox="1"/>
          <p:nvPr/>
        </p:nvSpPr>
        <p:spPr>
          <a:xfrm>
            <a:off x="1045957" y="1461523"/>
            <a:ext cx="1455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35 Jahre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45 Jahre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55 Jahre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älter als 55 Jahre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B920B58-86A8-05E7-9DB3-EF79DE97ABC3}"/>
              </a:ext>
            </a:extLst>
          </p:cNvPr>
          <p:cNvSpPr txBox="1"/>
          <p:nvPr/>
        </p:nvSpPr>
        <p:spPr>
          <a:xfrm>
            <a:off x="6008120" y="3465513"/>
            <a:ext cx="17506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35 Jahre: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11%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45 Jahre: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36%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bis 55 Jahre: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36%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älter als 55:  </a:t>
            </a:r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17%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C2E068F-4824-C227-B00E-93A7C6D59852}"/>
              </a:ext>
            </a:extLst>
          </p:cNvPr>
          <p:cNvSpPr/>
          <p:nvPr/>
        </p:nvSpPr>
        <p:spPr>
          <a:xfrm>
            <a:off x="6008120" y="3465513"/>
            <a:ext cx="1748118" cy="992980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C6C5CB9-D1EE-9C82-D5D4-AB5F7AC36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66" y="2292520"/>
            <a:ext cx="4615961" cy="269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00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4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5843" y="941943"/>
            <a:ext cx="54129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3. Wie vertraut sind Sie mit dem Thema künstliche Intelligenz (KI)?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4EF9E81-AAE1-105F-CEF8-19A74CC71D38}"/>
              </a:ext>
            </a:extLst>
          </p:cNvPr>
          <p:cNvSpPr txBox="1"/>
          <p:nvPr/>
        </p:nvSpPr>
        <p:spPr>
          <a:xfrm>
            <a:off x="985843" y="1703435"/>
            <a:ext cx="15287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Etwas vertraut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vertraut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Wenig vertraut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Gar nicht vertraut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6C695AE-DD4B-9B8B-908B-2FC41A695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22" y="2534432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65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5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5849" y="1184807"/>
            <a:ext cx="71651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4. Nutzen Sie KI-basierte Tools oder </a:t>
            </a:r>
            <a:b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</a:br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Anwendungen im Unterricht?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8969A0D-ABED-B807-446E-4E5DB8E482E0}"/>
              </a:ext>
            </a:extLst>
          </p:cNvPr>
          <p:cNvSpPr txBox="1"/>
          <p:nvPr/>
        </p:nvSpPr>
        <p:spPr>
          <a:xfrm>
            <a:off x="985849" y="2107447"/>
            <a:ext cx="3148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Ja, gelegentlich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Ich würde gerne, bin aber unsicher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Nein, ich sehe keine Notwendigkeit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Ja, regelmäßig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AD7371F-3763-17BC-56DA-DD54B0BDBFC3}"/>
              </a:ext>
            </a:extLst>
          </p:cNvPr>
          <p:cNvSpPr txBox="1"/>
          <p:nvPr/>
        </p:nvSpPr>
        <p:spPr>
          <a:xfrm>
            <a:off x="7014746" y="3464580"/>
            <a:ext cx="1429196" cy="1569660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Ja: 52%;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Nein: 48%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Ja: 22%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Noch nicht: 45%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Nein: 33%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C29092-5DDD-FF90-69C7-41AEABF16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642" y="2932883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956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6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5841" y="979930"/>
            <a:ext cx="69159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5. Haben Sie bereits eine Fortbildung zum Thema Künstliche Intelligenz besucht?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8C79617-38C8-2717-72B8-4DE16B8CC7E0}"/>
              </a:ext>
            </a:extLst>
          </p:cNvPr>
          <p:cNvSpPr txBox="1"/>
          <p:nvPr/>
        </p:nvSpPr>
        <p:spPr>
          <a:xfrm>
            <a:off x="985841" y="1785358"/>
            <a:ext cx="42719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Ja, einmal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Ja, mehrfach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Nein, ich habe noch keine entsprechende Fortbildung gefunden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Nein, aber ich plane 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Ich würde gern, habe aber keine Ressourcen zur Verfügung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Nein, und ich habe auch kein Interesse daran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65A93C6-0AAD-71AA-E859-2823BEC8D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302" y="3179536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1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7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896196" y="980551"/>
            <a:ext cx="7683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6. Wie bewerten Sie den Nutzen </a:t>
            </a:r>
            <a:b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</a:br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von KI für Ihren Unterricht?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2E0EDAD-8F1E-34E4-A8AE-BD84C07071DA}"/>
              </a:ext>
            </a:extLst>
          </p:cNvPr>
          <p:cNvSpPr txBox="1"/>
          <p:nvPr/>
        </p:nvSpPr>
        <p:spPr>
          <a:xfrm>
            <a:off x="1052623" y="1796185"/>
            <a:ext cx="11825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unnütz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Weiß nicht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unnütz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F3C8383-01B2-956B-2FB9-F39E422FE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316" y="2757195"/>
            <a:ext cx="4864084" cy="28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17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8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19931" y="943724"/>
            <a:ext cx="73041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7. Wie bewerten Sie den Nutzen von KI für außerunterrichtliche Tätigkeiten im Schulkontext?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F47D363-1312-3C27-DF55-0B8B2C0C488A}"/>
              </a:ext>
            </a:extLst>
          </p:cNvPr>
          <p:cNvSpPr txBox="1"/>
          <p:nvPr/>
        </p:nvSpPr>
        <p:spPr>
          <a:xfrm>
            <a:off x="919931" y="1765651"/>
            <a:ext cx="1815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unnütz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Weiß nicht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unnütz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CBE01EB-9660-175E-A570-EC5B8B25C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446" y="2386373"/>
            <a:ext cx="4615961" cy="269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4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9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Presse- 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5843" y="1039456"/>
            <a:ext cx="67089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8. Welche Herausforderungen sehen Sie beim Einsatz von KI im Unterricht?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CFEB0A-2D07-D435-5E7D-15AA2A11C7B3}"/>
              </a:ext>
            </a:extLst>
          </p:cNvPr>
          <p:cNvSpPr txBox="1"/>
          <p:nvPr/>
        </p:nvSpPr>
        <p:spPr>
          <a:xfrm>
            <a:off x="1001506" y="1830401"/>
            <a:ext cx="78059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Intransparente Eigenleistung von Schülerinnen und Schülern (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); Unzuverlässigkeit der KI-Ergebnisse; Bedenken beim Datenschutz; Mangelnde technische Ausstattung; Hoher Organisations- bzw. Zeitaufwand für Einsatz im Unterricht; Fehlende Fortbildungsmöglichkeiten; Wissensvorsprung der Lehrkraft verkleinert sich; Widerstand der Erziehungsberechtigten; Widerstand von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ED1326-04E7-6D68-7AF7-0D7C7AF54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767" y="2667624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8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10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5841" y="1253103"/>
            <a:ext cx="76882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9. Wo sehen Sie das größte Potenzial von KI im Unterricht?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B3F2733-4F47-7D68-1E25-4C6D65FF601D}"/>
              </a:ext>
            </a:extLst>
          </p:cNvPr>
          <p:cNvSpPr txBox="1"/>
          <p:nvPr/>
        </p:nvSpPr>
        <p:spPr>
          <a:xfrm>
            <a:off x="1028864" y="1740310"/>
            <a:ext cx="54129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Differenzierung und Individualisierung von Lerninhalten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Unterstützung bei der Planung von administrativen Aufgaben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Förderung leistungsschwacher Schülerinnen und Schüler durch KI-Agenten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Verbesserung von Schülerleistungen durch personalisierte Materialien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Förderung der Kreativität und Problemlösungsfähigkeiten der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Ich sehe für meinen Unterricht kein Potenzial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82C39C-A7BF-1BA7-3D03-AF434E164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684" y="2932883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11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627530" y="810290"/>
            <a:ext cx="726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10. </a:t>
            </a:r>
            <a:r>
              <a:rPr lang="de-DE" sz="2400" i="0" dirty="0">
                <a:solidFill>
                  <a:srgbClr val="00386D"/>
                </a:solidFill>
                <a:effectLst/>
                <a:latin typeface="-apple-system"/>
              </a:rPr>
              <a:t>Wie schätzen Sie den Nutzen von KI im Sinne der Lernmotivation für die Schülerinnen und Schüler ein?</a:t>
            </a:r>
            <a:endParaRPr lang="de-DE" sz="2400" dirty="0">
              <a:solidFill>
                <a:srgbClr val="00386D"/>
              </a:solidFill>
              <a:latin typeface="TT Norms Medium" panose="02000803030000020003" pitchFamily="50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B3F2733-4F47-7D68-1E25-4C6D65FF601D}"/>
              </a:ext>
            </a:extLst>
          </p:cNvPr>
          <p:cNvSpPr txBox="1"/>
          <p:nvPr/>
        </p:nvSpPr>
        <p:spPr>
          <a:xfrm>
            <a:off x="627530" y="1634724"/>
            <a:ext cx="54129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nützlich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Weniger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Gar nicht nützlich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Die Lernmotivation hat sich nicht wesentlich verändert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nützlich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ADCE35A-EAC0-42D2-1EBE-2A5B2149F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069" y="2725965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45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62F742-287F-F8E8-2A41-EA35A08D347D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3EE0F498-D02D-A7B0-A6CA-7EF1F85C53FE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CE3BC732-63D4-7FC9-6BE3-FAAE7FC5101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A1FA0F-46CB-5DE0-3EC6-0979E714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12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0D15C7BD-153E-C732-BFCD-A92A0AEDE310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FD889B-21A9-7739-9096-967AC53BC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3EE2CEA-03F6-E393-E5F9-68E223995CB1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1CF4B7C6-457B-710B-6782-DFB49FC6139B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D12271-39DA-9C00-9386-1482CCC9FE24}"/>
              </a:ext>
            </a:extLst>
          </p:cNvPr>
          <p:cNvSpPr txBox="1"/>
          <p:nvPr/>
        </p:nvSpPr>
        <p:spPr>
          <a:xfrm>
            <a:off x="984414" y="1110076"/>
            <a:ext cx="726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11. Wie bewerten Sie den Handlungsleitfaden „Umgang mit textgenerierenden KI-Systemen“?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B3F2733-4F47-7D68-1E25-4C6D65FF601D}"/>
              </a:ext>
            </a:extLst>
          </p:cNvPr>
          <p:cNvSpPr txBox="1"/>
          <p:nvPr/>
        </p:nvSpPr>
        <p:spPr>
          <a:xfrm>
            <a:off x="984414" y="2041854"/>
            <a:ext cx="14666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Kenne ich nicht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Weniger hilfreich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Etwas hilfreich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Gar nicht hilfreich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hilfreich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7716AD-616B-7A1B-A8A2-3005CB700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154" y="2108913"/>
            <a:ext cx="5029446" cy="293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70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D8341-8CB8-4DE3-C0C4-25861D8CF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C8164FC-3F77-CDD7-9C45-0B56E962FFDF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7BE270B-D09F-DD76-B83E-884AFFAB3C07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63F797D6-6DC8-58A7-AB47-14FC99FBB151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D4D033-BBAA-CEE2-6A6B-C84EDC62B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13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B5AAAD2-4620-C5D3-7EA2-3C9B2BE3550C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7D3C25F-C7AE-6110-EBB8-2CB6C1118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A42967A1-6FBC-FEA7-A633-67020EE8FBE3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CE962F5-4466-596A-7992-95564DFF4E0D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F328E6E-6F6D-5025-F8C6-AB4201F8950C}"/>
              </a:ext>
            </a:extLst>
          </p:cNvPr>
          <p:cNvSpPr txBox="1"/>
          <p:nvPr/>
        </p:nvSpPr>
        <p:spPr>
          <a:xfrm>
            <a:off x="984414" y="1110076"/>
            <a:ext cx="7410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12. Welche KI-Anwendungen setzen Sie im Unterricht ein?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78201E6-0C5A-EB63-FD93-B9BE3392DD47}"/>
              </a:ext>
            </a:extLst>
          </p:cNvPr>
          <p:cNvSpPr txBox="1"/>
          <p:nvPr/>
        </p:nvSpPr>
        <p:spPr>
          <a:xfrm>
            <a:off x="984414" y="1529655"/>
            <a:ext cx="7823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KI-Suchmaschinen zur Recherche; KI-Chat; Keine der genannten; Sprachassistenzsysteme; Lernplattformen mit KI;</a:t>
            </a:r>
          </a:p>
          <a:p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    Feedback für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; Automatisierte Bewertungen/Tests; KI-basierte Datenanalyse (z.B. Lernfortschritt)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F52FACD-A95C-4E7C-A187-050110092D30}"/>
              </a:ext>
            </a:extLst>
          </p:cNvPr>
          <p:cNvSpPr txBox="1"/>
          <p:nvPr/>
        </p:nvSpPr>
        <p:spPr>
          <a:xfrm>
            <a:off x="6183628" y="2124435"/>
            <a:ext cx="262382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Texterstellung/Textarbeit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Erstellung von Aufgaben, Klausuren, Erwartungshorizonten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Erstellung von Bildern/Videos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Elternbriefe/E-Mails/Schriftverkehr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Recherche/Analyse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Fremdsprachen/Übersetzungen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Unterrichts-/oder Stundenplanung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Experimente/Ausprobieren mit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b="1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Texterstellung/Textarbeit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Experimente/Ausprobieren mit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Unterrichts-/Stundenplanung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Recherche/Analyse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3FEB3D5-6212-0758-1540-36667F647D40}"/>
              </a:ext>
            </a:extLst>
          </p:cNvPr>
          <p:cNvSpPr/>
          <p:nvPr/>
        </p:nvSpPr>
        <p:spPr>
          <a:xfrm>
            <a:off x="6183628" y="2132299"/>
            <a:ext cx="2569653" cy="3046988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8570F9C-03DF-0D5B-2315-FD3E419D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62" y="2132299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90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F9637-9F3A-9E20-27E8-1308FDB99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3C2F8262-166F-4560-9187-C620DAF12336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C7972A0E-1845-CBF5-07F4-4BAAA146ECAB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04D8F95A-2742-823D-3BCE-2F6E894F2ED3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A874359-F6B3-56AD-46BD-33BFCCB2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14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77E8451-5769-B438-0CBC-EB966EF66CE3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721D12-1F2F-AE78-E102-7DE0F5FD2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A358310-41AD-75E4-4210-CCD0385A4FBC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1DD5D9C-21B5-E12F-21CE-DBE021D39BD2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41CAA93-80BC-135F-4771-7E3E83DB217B}"/>
              </a:ext>
            </a:extLst>
          </p:cNvPr>
          <p:cNvSpPr txBox="1"/>
          <p:nvPr/>
        </p:nvSpPr>
        <p:spPr>
          <a:xfrm>
            <a:off x="984415" y="1110076"/>
            <a:ext cx="7575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13. Welche Sprachmodelle oder KI-Tools nutzen Sie bereits?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CCA80A4-CECA-6A45-EC7E-AD13D1D8B2E3}"/>
              </a:ext>
            </a:extLst>
          </p:cNvPr>
          <p:cNvSpPr txBox="1"/>
          <p:nvPr/>
        </p:nvSpPr>
        <p:spPr>
          <a:xfrm>
            <a:off x="984415" y="1536713"/>
            <a:ext cx="75753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ChatGPT;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Fobizz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KI-Tools; DeepL;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Canva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mit Magic Studio;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Perplexity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AI; Gemini; Fiete.ai;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To-teach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Deepseek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; Eigene Chatbots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2DCA575-1766-E565-FE17-97AE817FC42F}"/>
              </a:ext>
            </a:extLst>
          </p:cNvPr>
          <p:cNvSpPr txBox="1"/>
          <p:nvPr/>
        </p:nvSpPr>
        <p:spPr>
          <a:xfrm>
            <a:off x="6383114" y="2425015"/>
            <a:ext cx="2252885" cy="2308324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Nutzen Sie ChatGPT für Ihre Tätigkeit als Lehrer/-in?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Ja: 52%;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Nein: 48%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dirty="0">
              <a:solidFill>
                <a:srgbClr val="00386D"/>
              </a:solidFill>
              <a:latin typeface="TT Norms Medium" panose="02000803030000020003" pitchFamily="50" charset="0"/>
            </a:endParaRP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2023</a:t>
            </a: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Nutzen Sie ChatGPT für Ihre Tätigkeit als Lehrer/-in?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Ja: 22%;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Noch nicht: 45%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Nein: 33%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481994-302C-A664-A2D4-22CD818C8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52" y="2150605"/>
            <a:ext cx="5499069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88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AB9D2-5F8A-8C21-A086-5FC1C5B33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D156D992-CD75-D139-4033-1E8754BF9310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4835B65D-17A3-1CCD-19A5-FC1F28F5C948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9FFF052-CDE9-7ACA-4DA4-E1C3177BAF2E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5E7063-F1CD-7492-CD5C-E336C314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15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52BF7D2-0B5B-6F80-32E7-0E4DC794FE41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7BCF360-DB4C-9547-7BD4-D0A7E5E60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ECF6744-5B74-D5C4-487E-7C7751931600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4793517-3395-CAC1-D9F4-D3D1731D201A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E56AADE-FBD9-3D0D-9B52-AECE930D619D}"/>
              </a:ext>
            </a:extLst>
          </p:cNvPr>
          <p:cNvSpPr txBox="1"/>
          <p:nvPr/>
        </p:nvSpPr>
        <p:spPr>
          <a:xfrm>
            <a:off x="984414" y="1110076"/>
            <a:ext cx="72696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14. Kennen Sie das Pilotprojekt "Digital Making Places"? Wie schätzen Sie den Nutzen und den Effekt für die digitale Kompetenz von Lehrkräften ein?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E4F6E83-246A-B5B2-4400-F64C0D7EE817}"/>
              </a:ext>
            </a:extLst>
          </p:cNvPr>
          <p:cNvSpPr txBox="1"/>
          <p:nvPr/>
        </p:nvSpPr>
        <p:spPr>
          <a:xfrm>
            <a:off x="933614" y="2327317"/>
            <a:ext cx="49274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Ich kenne das Pilotprojekt nicht oder habe keine Berührungspunkte damit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Niedrig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niedrig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Hoch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hoch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D1E95B-203A-3639-4AA0-AC9FB3560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466" y="2635365"/>
            <a:ext cx="4882942" cy="285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09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2F9D0-A383-A4CE-038D-9D99402C0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C64AC4A4-A802-CEC4-C70D-167375C78535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F863D3B0-BDA4-3FEF-DC63-B135D10F1E53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E046FCC-7A87-DDA6-6D40-A0ED8CA253FC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EC17FBD-F61E-0CDB-EA3F-509C8F02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16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40062D5-51E2-93A7-F669-53C3A2C5BB13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F4E7D6-0234-372A-CA8D-44AA0BC5D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60AD753-BC59-32F8-E205-3A13F165A9A5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7D283CF-C1A0-2E12-424C-1FC197DA6FAC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8B59262-8551-FAB1-9914-CE4DAEB5A28E}"/>
              </a:ext>
            </a:extLst>
          </p:cNvPr>
          <p:cNvSpPr txBox="1"/>
          <p:nvPr/>
        </p:nvSpPr>
        <p:spPr>
          <a:xfrm>
            <a:off x="984414" y="1110076"/>
            <a:ext cx="726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15. Wie wichtig ist für Sie, dass KI in der Lehrerausbildung stärker berücksichtigt wird?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22855DD-8EE3-E716-0807-6B7CB42BBCD5}"/>
              </a:ext>
            </a:extLst>
          </p:cNvPr>
          <p:cNvSpPr txBox="1"/>
          <p:nvPr/>
        </p:nvSpPr>
        <p:spPr>
          <a:xfrm>
            <a:off x="889949" y="1905699"/>
            <a:ext cx="14532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Sehr wichtig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Eher wichtig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Weniger wichtig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Gar nicht wichtig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476E4B-D433-A629-93CA-977210A54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50" y="2108914"/>
            <a:ext cx="5124450" cy="29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59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5042-BF6F-8AF0-D9DA-919089466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F1DC0CBC-84C9-6397-1851-C77CBBAC59FA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D1D7AA0C-CF05-9134-9A38-8CFB664E14FA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28414BA9-55E0-0D01-67E5-AEE8177A4869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D7C706-E672-B785-9C29-9D24F3E2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17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9EAFB3E1-D388-986E-6B86-93CB881F733C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1D74529-EC71-4928-CCC3-1DF627C07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CF4D22D9-F92E-727E-01CD-6E646FA976DE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F139C78-BF24-F81B-0C1B-71484065B246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E1E3E90-183E-52E7-E5B1-84B5AF65507B}"/>
              </a:ext>
            </a:extLst>
          </p:cNvPr>
          <p:cNvSpPr txBox="1"/>
          <p:nvPr/>
        </p:nvSpPr>
        <p:spPr>
          <a:xfrm>
            <a:off x="984414" y="1110076"/>
            <a:ext cx="7269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16. Wie sollten Ihrer Meinung nach die Schulen in NRW mit dem Thema KI in Zukunft umgehen?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AB46C70-6186-00F3-F261-86730F81B6D5}"/>
              </a:ext>
            </a:extLst>
          </p:cNvPr>
          <p:cNvSpPr txBox="1"/>
          <p:nvPr/>
        </p:nvSpPr>
        <p:spPr>
          <a:xfrm>
            <a:off x="863764" y="2010623"/>
            <a:ext cx="8134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Schulen sollten Fortbildungen und Schulungen für das Kollegium anbieten; Schulen sollten KI kritisch hinterfragen und nur vorsichtig einsetzen; Schulen sollten politische Rückendeckung für die Erprobung von KI erhalten; </a:t>
            </a:r>
            <a:r>
              <a:rPr lang="de-DE" sz="1200" dirty="0" err="1">
                <a:solidFill>
                  <a:srgbClr val="00386D"/>
                </a:solidFill>
                <a:latin typeface="TT Norms Medium" panose="02000803030000020003" pitchFamily="50" charset="0"/>
              </a:rPr>
              <a:t>SuS</a:t>
            </a: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 müssen über von der Schule bereitgestellte Endgeräte verfügen, um KI nutzen zu können; Schulen sollten KI stärker in den Unterricht einbringen; schulen sollten beim Einsatz von KI mutig vorangehen; KI sollte lediglich für außerunterrichtliche Aufgaben eingesetzt werden.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9A50752-BB2A-A099-8A01-C153109AB631}"/>
              </a:ext>
            </a:extLst>
          </p:cNvPr>
          <p:cNvSpPr txBox="1"/>
          <p:nvPr/>
        </p:nvSpPr>
        <p:spPr>
          <a:xfrm>
            <a:off x="6065085" y="3597788"/>
            <a:ext cx="2813274" cy="1015663"/>
          </a:xfrm>
          <a:prstGeom prst="rect">
            <a:avLst/>
          </a:prstGeom>
          <a:noFill/>
          <a:ln w="28575">
            <a:solidFill>
              <a:srgbClr val="00386D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2024</a:t>
            </a:r>
          </a:p>
          <a:p>
            <a:r>
              <a:rPr lang="de-DE" sz="1200" b="1" dirty="0">
                <a:solidFill>
                  <a:srgbClr val="00386D"/>
                </a:solidFill>
                <a:latin typeface="TT Norms Medium" panose="02000803030000020003" pitchFamily="50" charset="0"/>
              </a:rPr>
              <a:t>Soll die Landesregierung Lehrkräften die Nutzung von KI-Systemen ermöglichen?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Ja: 81%;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00386D"/>
                </a:solidFill>
                <a:latin typeface="TT Norms Medium" panose="02000803030000020003" pitchFamily="50" charset="0"/>
              </a:rPr>
              <a:t>Nein: 19%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D911721-0B96-78E6-59E0-1A4C7B852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2" y="2911170"/>
            <a:ext cx="5102565" cy="298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37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171F8-2DC2-4D1D-CE68-22A4E02D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DACC3B7-62A7-7E74-2826-8F4376E568E7}"/>
              </a:ext>
            </a:extLst>
          </p:cNvPr>
          <p:cNvSpPr/>
          <p:nvPr/>
        </p:nvSpPr>
        <p:spPr>
          <a:xfrm rot="5400000">
            <a:off x="7991472" y="4876798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E0F0B04E-8C1C-FAA6-5C83-F8334973DEF0}"/>
              </a:ext>
            </a:extLst>
          </p:cNvPr>
          <p:cNvSpPr/>
          <p:nvPr/>
        </p:nvSpPr>
        <p:spPr>
          <a:xfrm rot="5400000">
            <a:off x="8027013" y="5236545"/>
            <a:ext cx="602813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A181025E-F565-72C0-63D1-B702F18F99C7}"/>
              </a:ext>
            </a:extLst>
          </p:cNvPr>
          <p:cNvSpPr/>
          <p:nvPr/>
        </p:nvSpPr>
        <p:spPr>
          <a:xfrm rot="5400000">
            <a:off x="7991471" y="5626891"/>
            <a:ext cx="673895" cy="2007393"/>
          </a:xfrm>
          <a:prstGeom prst="roundRect">
            <a:avLst/>
          </a:prstGeom>
          <a:solidFill>
            <a:srgbClr val="43B5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7B0985-B609-5CD8-58C8-680FEADDD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407" y="6385283"/>
            <a:ext cx="2047875" cy="365125"/>
          </a:xfrm>
        </p:spPr>
        <p:txBody>
          <a:bodyPr/>
          <a:lstStyle/>
          <a:p>
            <a:fld id="{135A2728-6264-40A3-89B3-0B302A3DD31F}" type="slidenum">
              <a:rPr lang="de-DE" smtClean="0">
                <a:solidFill>
                  <a:schemeClr val="bg1"/>
                </a:solidFill>
              </a:rPr>
              <a:t>18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C0D263A3-7E15-55F6-57F3-BCCE0644A6CA}"/>
              </a:ext>
            </a:extLst>
          </p:cNvPr>
          <p:cNvSpPr/>
          <p:nvPr/>
        </p:nvSpPr>
        <p:spPr>
          <a:xfrm>
            <a:off x="-195263" y="757238"/>
            <a:ext cx="538163" cy="5419725"/>
          </a:xfrm>
          <a:prstGeom prst="roundRect">
            <a:avLst/>
          </a:prstGeom>
          <a:solidFill>
            <a:srgbClr val="003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386D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A108963-619B-C5A3-25F3-21E97EBEE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13" y="290154"/>
            <a:ext cx="1490469" cy="80301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5008A71B-92C2-5118-D844-334751946B5D}"/>
              </a:ext>
            </a:extLst>
          </p:cNvPr>
          <p:cNvSpPr txBox="1"/>
          <p:nvPr/>
        </p:nvSpPr>
        <p:spPr>
          <a:xfrm>
            <a:off x="342900" y="6368977"/>
            <a:ext cx="4615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>
                <a:solidFill>
                  <a:srgbClr val="00386D"/>
                </a:solidFill>
                <a:latin typeface="TT Norms Medium" panose="02000803030000020003" pitchFamily="50" charset="0"/>
              </a:rPr>
              <a:t>Presse- </a:t>
            </a:r>
            <a:r>
              <a:rPr lang="de-DE" sz="1100" dirty="0">
                <a:solidFill>
                  <a:srgbClr val="00386D"/>
                </a:solidFill>
                <a:latin typeface="TT Norms Medium" panose="02000803030000020003" pitchFamily="50" charset="0"/>
              </a:rPr>
              <a:t>und Öffentlichkeitsarbeit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73111C8-E966-7948-BEDE-E35FE79A6655}"/>
              </a:ext>
            </a:extLst>
          </p:cNvPr>
          <p:cNvSpPr txBox="1"/>
          <p:nvPr/>
        </p:nvSpPr>
        <p:spPr>
          <a:xfrm>
            <a:off x="344658" y="329926"/>
            <a:ext cx="4615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386D"/>
                </a:solidFill>
                <a:latin typeface="TT Norms Medium" panose="02000803030000020003" pitchFamily="50" charset="0"/>
              </a:rPr>
              <a:t>Umfrage zu ChatGPT &amp; Co. / 2025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135E63-0BE3-74BD-0263-3FBDD15AC6EC}"/>
              </a:ext>
            </a:extLst>
          </p:cNvPr>
          <p:cNvSpPr txBox="1"/>
          <p:nvPr/>
        </p:nvSpPr>
        <p:spPr>
          <a:xfrm>
            <a:off x="984414" y="1110076"/>
            <a:ext cx="72696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00386D"/>
                </a:solidFill>
                <a:latin typeface="TT Norms Medium" panose="02000803030000020003" pitchFamily="50" charset="0"/>
              </a:rPr>
              <a:t>17. Teilen Sie uns gerne weitere Beobachtungen über Veränderungen im Lern- und Arbeitsverhalten Ihrer Schülerinnen und Schüler durch KI mit (Freitext)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5CB1FD7-9941-8E6C-D67E-3F0E2DBE1CA8}"/>
              </a:ext>
            </a:extLst>
          </p:cNvPr>
          <p:cNvSpPr txBox="1"/>
          <p:nvPr/>
        </p:nvSpPr>
        <p:spPr>
          <a:xfrm>
            <a:off x="984414" y="2605812"/>
            <a:ext cx="749283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386D"/>
                </a:solidFill>
              </a:rPr>
              <a:t>Die Antworten lassen sich inhaltlich in sechs große Themenbereiche gliedern. In Reihenfolge der häufigsten Nennungen sind das: </a:t>
            </a:r>
          </a:p>
          <a:p>
            <a:endParaRPr lang="de-DE" dirty="0">
              <a:solidFill>
                <a:srgbClr val="00386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Starker Rückgang der Eigenleistung bei Hausaufgaben, Projekten usw.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Verschlechterung der kognitiven Fähigkeiten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Fehlendes Fehlerbewusstsein bei KI-Inhalten/-Ergebnissen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Leistungsbereitschaft sinkt rapide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Leistungsstarke Schülerinnen und Schüler profitieren, leistungsschwache Schülerinnen und Schüler sinken weiter 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386D"/>
                </a:solidFill>
              </a:rPr>
              <a:t>Eigenleistung von Schülerinnen und Schülern im Vergleich zu KI-Inhalten wird als spannend wahrgenommen</a:t>
            </a:r>
          </a:p>
        </p:txBody>
      </p:sp>
    </p:spTree>
    <p:extLst>
      <p:ext uri="{BB962C8B-B14F-4D97-AF65-F5344CB8AC3E}">
        <p14:creationId xmlns:p14="http://schemas.microsoft.com/office/powerpoint/2010/main" val="1907251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mfrage ChatGPT" id="{31153C24-F0BB-4F76-8CFF-2551AB7B823E}" vid="{030AFF98-123C-43AA-82B6-8D51BC3FF08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Umfrage ChatGPT</Template>
  <TotalTime>0</TotalTime>
  <Words>1132</Words>
  <Application>Microsoft Office PowerPoint</Application>
  <PresentationFormat>Bildschirmpräsentation (4:3)</PresentationFormat>
  <Paragraphs>193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TT Norms Medium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Olaf Steinacker</dc:creator>
  <cp:lastModifiedBy>Olaf Steinacker</cp:lastModifiedBy>
  <cp:revision>6</cp:revision>
  <dcterms:created xsi:type="dcterms:W3CDTF">2023-03-23T07:47:27Z</dcterms:created>
  <dcterms:modified xsi:type="dcterms:W3CDTF">2025-11-06T11:07:09Z</dcterms:modified>
</cp:coreProperties>
</file>